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9" r:id="rId2"/>
    <p:sldId id="298" r:id="rId3"/>
    <p:sldId id="304" r:id="rId4"/>
    <p:sldId id="305" r:id="rId5"/>
    <p:sldId id="261" r:id="rId6"/>
    <p:sldId id="256" r:id="rId7"/>
    <p:sldId id="257" r:id="rId8"/>
    <p:sldId id="260" r:id="rId9"/>
    <p:sldId id="270" r:id="rId10"/>
    <p:sldId id="308" r:id="rId11"/>
    <p:sldId id="262" r:id="rId12"/>
    <p:sldId id="265" r:id="rId13"/>
    <p:sldId id="271" r:id="rId14"/>
    <p:sldId id="272" r:id="rId15"/>
    <p:sldId id="267"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A22647-9483-4313-9F2F-C4CDCAFE8D88}" v="55" dt="2021-06-04T02:44:39.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73" d="100"/>
          <a:sy n="73" d="100"/>
        </p:scale>
        <p:origin x="42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 userId="7b919ec9e2d05525" providerId="LiveId" clId="{73A22647-9483-4313-9F2F-C4CDCAFE8D88}"/>
    <pc:docChg chg="undo custSel addSld modSld sldOrd">
      <pc:chgData name="Kelly ♥" userId="7b919ec9e2d05525" providerId="LiveId" clId="{73A22647-9483-4313-9F2F-C4CDCAFE8D88}" dt="2021-06-04T02:48:51.275" v="1085" actId="1076"/>
      <pc:docMkLst>
        <pc:docMk/>
      </pc:docMkLst>
      <pc:sldChg chg="modSp mod ord">
        <pc:chgData name="Kelly ♥" userId="7b919ec9e2d05525" providerId="LiveId" clId="{73A22647-9483-4313-9F2F-C4CDCAFE8D88}" dt="2021-06-04T02:35:26.378" v="935" actId="20577"/>
        <pc:sldMkLst>
          <pc:docMk/>
          <pc:sldMk cId="1738199809" sldId="258"/>
        </pc:sldMkLst>
        <pc:spChg chg="mod">
          <ac:chgData name="Kelly ♥" userId="7b919ec9e2d05525" providerId="LiveId" clId="{73A22647-9483-4313-9F2F-C4CDCAFE8D88}" dt="2021-06-04T02:35:26.378" v="935" actId="20577"/>
          <ac:spMkLst>
            <pc:docMk/>
            <pc:sldMk cId="1738199809" sldId="258"/>
            <ac:spMk id="2" creationId="{EEA6064A-67C4-4437-AA77-2D5F4F00A8D1}"/>
          </ac:spMkLst>
        </pc:spChg>
      </pc:sldChg>
      <pc:sldChg chg="modSp mod">
        <pc:chgData name="Kelly ♥" userId="7b919ec9e2d05525" providerId="LiveId" clId="{73A22647-9483-4313-9F2F-C4CDCAFE8D88}" dt="2021-06-04T00:30:11.219" v="517" actId="2711"/>
        <pc:sldMkLst>
          <pc:docMk/>
          <pc:sldMk cId="3049309310" sldId="261"/>
        </pc:sldMkLst>
        <pc:spChg chg="mod">
          <ac:chgData name="Kelly ♥" userId="7b919ec9e2d05525" providerId="LiveId" clId="{73A22647-9483-4313-9F2F-C4CDCAFE8D88}" dt="2021-06-04T00:30:11.219" v="517" actId="2711"/>
          <ac:spMkLst>
            <pc:docMk/>
            <pc:sldMk cId="3049309310" sldId="261"/>
            <ac:spMk id="2" creationId="{00000000-0000-0000-0000-000000000000}"/>
          </ac:spMkLst>
        </pc:spChg>
      </pc:sldChg>
      <pc:sldChg chg="modSp mod">
        <pc:chgData name="Kelly ♥" userId="7b919ec9e2d05525" providerId="LiveId" clId="{73A22647-9483-4313-9F2F-C4CDCAFE8D88}" dt="2021-06-04T02:45:48.351" v="1069" actId="20577"/>
        <pc:sldMkLst>
          <pc:docMk/>
          <pc:sldMk cId="1116948931" sldId="262"/>
        </pc:sldMkLst>
        <pc:spChg chg="mod">
          <ac:chgData name="Kelly ♥" userId="7b919ec9e2d05525" providerId="LiveId" clId="{73A22647-9483-4313-9F2F-C4CDCAFE8D88}" dt="2021-06-04T02:45:48.351" v="1069" actId="20577"/>
          <ac:spMkLst>
            <pc:docMk/>
            <pc:sldMk cId="1116948931" sldId="262"/>
            <ac:spMk id="2" creationId="{CA07B746-6187-4794-A67C-27FE6ABFF387}"/>
          </ac:spMkLst>
        </pc:spChg>
        <pc:graphicFrameChg chg="mod">
          <ac:chgData name="Kelly ♥" userId="7b919ec9e2d05525" providerId="LiveId" clId="{73A22647-9483-4313-9F2F-C4CDCAFE8D88}" dt="2021-06-04T00:00:30.039" v="343"/>
          <ac:graphicFrameMkLst>
            <pc:docMk/>
            <pc:sldMk cId="1116948931" sldId="262"/>
            <ac:graphicFrameMk id="5" creationId="{BFFD3C3F-E9C6-41DC-8E5B-7F8398287071}"/>
          </ac:graphicFrameMkLst>
        </pc:graphicFrameChg>
      </pc:sldChg>
      <pc:sldChg chg="addSp delSp modSp mod setBg setClrOvrMap">
        <pc:chgData name="Kelly ♥" userId="7b919ec9e2d05525" providerId="LiveId" clId="{73A22647-9483-4313-9F2F-C4CDCAFE8D88}" dt="2021-06-04T02:48:51.275" v="1085" actId="1076"/>
        <pc:sldMkLst>
          <pc:docMk/>
          <pc:sldMk cId="2547921588" sldId="265"/>
        </pc:sldMkLst>
        <pc:spChg chg="mod ord">
          <ac:chgData name="Kelly ♥" userId="7b919ec9e2d05525" providerId="LiveId" clId="{73A22647-9483-4313-9F2F-C4CDCAFE8D88}" dt="2021-06-04T02:48:51.275" v="1085" actId="1076"/>
          <ac:spMkLst>
            <pc:docMk/>
            <pc:sldMk cId="2547921588" sldId="265"/>
            <ac:spMk id="2" creationId="{328842B8-4DE5-40A6-A88E-CED1DBF0C358}"/>
          </ac:spMkLst>
        </pc:spChg>
        <pc:spChg chg="mod">
          <ac:chgData name="Kelly ♥" userId="7b919ec9e2d05525" providerId="LiveId" clId="{73A22647-9483-4313-9F2F-C4CDCAFE8D88}" dt="2021-06-04T02:48:36.752" v="1080" actId="403"/>
          <ac:spMkLst>
            <pc:docMk/>
            <pc:sldMk cId="2547921588" sldId="265"/>
            <ac:spMk id="13" creationId="{44410D02-1101-4FFC-A992-04E70424D676}"/>
          </ac:spMkLst>
        </pc:spChg>
        <pc:spChg chg="add del">
          <ac:chgData name="Kelly ♥" userId="7b919ec9e2d05525" providerId="LiveId" clId="{73A22647-9483-4313-9F2F-C4CDCAFE8D88}" dt="2021-06-04T02:46:39.753" v="1071" actId="26606"/>
          <ac:spMkLst>
            <pc:docMk/>
            <pc:sldMk cId="2547921588" sldId="265"/>
            <ac:spMk id="76" creationId="{A7AE9375-4664-4DB2-922D-2782A6E439AC}"/>
          </ac:spMkLst>
        </pc:spChg>
        <pc:spChg chg="add del">
          <ac:chgData name="Kelly ♥" userId="7b919ec9e2d05525" providerId="LiveId" clId="{73A22647-9483-4313-9F2F-C4CDCAFE8D88}" dt="2021-06-04T02:46:39.753" v="1071" actId="26606"/>
          <ac:spMkLst>
            <pc:docMk/>
            <pc:sldMk cId="2547921588" sldId="265"/>
            <ac:spMk id="80" creationId="{C87417AF-190E-4D6E-AFA6-7D3E84B0B430}"/>
          </ac:spMkLst>
        </pc:spChg>
        <pc:spChg chg="add del">
          <ac:chgData name="Kelly ♥" userId="7b919ec9e2d05525" providerId="LiveId" clId="{73A22647-9483-4313-9F2F-C4CDCAFE8D88}" dt="2021-06-04T02:46:39.753" v="1071" actId="26606"/>
          <ac:spMkLst>
            <pc:docMk/>
            <pc:sldMk cId="2547921588" sldId="265"/>
            <ac:spMk id="82" creationId="{80B30ED8-273E-4C07-8568-2FE5CC5C483D}"/>
          </ac:spMkLst>
        </pc:spChg>
        <pc:spChg chg="add del">
          <ac:chgData name="Kelly ♥" userId="7b919ec9e2d05525" providerId="LiveId" clId="{73A22647-9483-4313-9F2F-C4CDCAFE8D88}" dt="2021-06-04T02:48:22.751" v="1075" actId="26606"/>
          <ac:spMkLst>
            <pc:docMk/>
            <pc:sldMk cId="2547921588" sldId="265"/>
            <ac:spMk id="84" creationId="{67EF550F-47CE-4FB2-9DAC-12AD835C833D}"/>
          </ac:spMkLst>
        </pc:spChg>
        <pc:spChg chg="add del">
          <ac:chgData name="Kelly ♥" userId="7b919ec9e2d05525" providerId="LiveId" clId="{73A22647-9483-4313-9F2F-C4CDCAFE8D88}" dt="2021-06-04T02:48:22.786" v="1076" actId="26606"/>
          <ac:spMkLst>
            <pc:docMk/>
            <pc:sldMk cId="2547921588" sldId="265"/>
            <ac:spMk id="2054" creationId="{8F23F8A3-8FD7-4779-8323-FDC26BE99889}"/>
          </ac:spMkLst>
        </pc:spChg>
        <pc:spChg chg="add del">
          <ac:chgData name="Kelly ♥" userId="7b919ec9e2d05525" providerId="LiveId" clId="{73A22647-9483-4313-9F2F-C4CDCAFE8D88}" dt="2021-06-04T02:48:22.786" v="1076" actId="26606"/>
          <ac:spMkLst>
            <pc:docMk/>
            <pc:sldMk cId="2547921588" sldId="265"/>
            <ac:spMk id="2055" creationId="{F605C4CC-A25C-416F-8333-7CB7DC97D870}"/>
          </ac:spMkLst>
        </pc:spChg>
        <pc:spChg chg="add del">
          <ac:chgData name="Kelly ♥" userId="7b919ec9e2d05525" providerId="LiveId" clId="{73A22647-9483-4313-9F2F-C4CDCAFE8D88}" dt="2021-06-04T02:46:44.564" v="1073" actId="26606"/>
          <ac:spMkLst>
            <pc:docMk/>
            <pc:sldMk cId="2547921588" sldId="265"/>
            <ac:spMk id="2057" creationId="{C700CD00-DF3E-4660-A6EC-A18C3B7F9E31}"/>
          </ac:spMkLst>
        </pc:spChg>
        <pc:spChg chg="add del">
          <ac:chgData name="Kelly ♥" userId="7b919ec9e2d05525" providerId="LiveId" clId="{73A22647-9483-4313-9F2F-C4CDCAFE8D88}" dt="2021-06-04T02:48:22.751" v="1075" actId="26606"/>
          <ac:spMkLst>
            <pc:docMk/>
            <pc:sldMk cId="2547921588" sldId="265"/>
            <ac:spMk id="2061" creationId="{63F5877B-98C7-49DD-83AB-0F6F57CB6543}"/>
          </ac:spMkLst>
        </pc:spChg>
        <pc:spChg chg="add del">
          <ac:chgData name="Kelly ♥" userId="7b919ec9e2d05525" providerId="LiveId" clId="{73A22647-9483-4313-9F2F-C4CDCAFE8D88}" dt="2021-06-04T02:48:22.751" v="1075" actId="26606"/>
          <ac:spMkLst>
            <pc:docMk/>
            <pc:sldMk cId="2547921588" sldId="265"/>
            <ac:spMk id="2062" creationId="{4EA91930-66BC-4C41-B4F5-C31EB216F64B}"/>
          </ac:spMkLst>
        </pc:spChg>
        <pc:spChg chg="add del">
          <ac:chgData name="Kelly ♥" userId="7b919ec9e2d05525" providerId="LiveId" clId="{73A22647-9483-4313-9F2F-C4CDCAFE8D88}" dt="2021-06-04T02:48:22.751" v="1075" actId="26606"/>
          <ac:spMkLst>
            <pc:docMk/>
            <pc:sldMk cId="2547921588" sldId="265"/>
            <ac:spMk id="2063" creationId="{6313CF8F-B436-401E-9575-DE0F8E8B5B17}"/>
          </ac:spMkLst>
        </pc:spChg>
        <pc:spChg chg="add del">
          <ac:chgData name="Kelly ♥" userId="7b919ec9e2d05525" providerId="LiveId" clId="{73A22647-9483-4313-9F2F-C4CDCAFE8D88}" dt="2021-06-04T02:48:22.751" v="1075" actId="26606"/>
          <ac:spMkLst>
            <pc:docMk/>
            <pc:sldMk cId="2547921588" sldId="265"/>
            <ac:spMk id="2064" creationId="{2A38CFE9-C30A-4551-ACCB-D5808FBC39CD}"/>
          </ac:spMkLst>
        </pc:spChg>
        <pc:spChg chg="add">
          <ac:chgData name="Kelly ♥" userId="7b919ec9e2d05525" providerId="LiveId" clId="{73A22647-9483-4313-9F2F-C4CDCAFE8D88}" dt="2021-06-04T02:48:22.786" v="1076" actId="26606"/>
          <ac:spMkLst>
            <pc:docMk/>
            <pc:sldMk cId="2547921588" sldId="265"/>
            <ac:spMk id="2066" creationId="{DC14B3F1-8CC5-4623-94B0-4445E3775D41}"/>
          </ac:spMkLst>
        </pc:spChg>
        <pc:grpChg chg="add del">
          <ac:chgData name="Kelly ♥" userId="7b919ec9e2d05525" providerId="LiveId" clId="{73A22647-9483-4313-9F2F-C4CDCAFE8D88}" dt="2021-06-04T02:46:44.564" v="1073" actId="26606"/>
          <ac:grpSpMkLst>
            <pc:docMk/>
            <pc:sldMk cId="2547921588" sldId="265"/>
            <ac:grpSpMk id="2058" creationId="{F9AB5DBD-0A57-4DBC-B49F-205E268F1FCB}"/>
          </ac:grpSpMkLst>
        </pc:grpChg>
        <pc:picChg chg="mod ord">
          <ac:chgData name="Kelly ♥" userId="7b919ec9e2d05525" providerId="LiveId" clId="{73A22647-9483-4313-9F2F-C4CDCAFE8D88}" dt="2021-06-04T02:48:22.786" v="1076" actId="26606"/>
          <ac:picMkLst>
            <pc:docMk/>
            <pc:sldMk cId="2547921588" sldId="265"/>
            <ac:picMk id="2050" creationId="{42E1D6EE-0BF9-429F-ABBD-9AF7F7751E06}"/>
          </ac:picMkLst>
        </pc:picChg>
        <pc:picChg chg="mod ord">
          <ac:chgData name="Kelly ♥" userId="7b919ec9e2d05525" providerId="LiveId" clId="{73A22647-9483-4313-9F2F-C4CDCAFE8D88}" dt="2021-06-04T02:48:22.786" v="1076" actId="26606"/>
          <ac:picMkLst>
            <pc:docMk/>
            <pc:sldMk cId="2547921588" sldId="265"/>
            <ac:picMk id="2052" creationId="{536D469D-F806-484F-BCB3-A3E386553BF9}"/>
          </ac:picMkLst>
        </pc:picChg>
        <pc:cxnChg chg="add del">
          <ac:chgData name="Kelly ♥" userId="7b919ec9e2d05525" providerId="LiveId" clId="{73A22647-9483-4313-9F2F-C4CDCAFE8D88}" dt="2021-06-04T02:46:39.753" v="1071" actId="26606"/>
          <ac:cxnSpMkLst>
            <pc:docMk/>
            <pc:sldMk cId="2547921588" sldId="265"/>
            <ac:cxnSpMk id="78" creationId="{EE504C98-6397-41C1-A8D8-2D9C4ED307E0}"/>
          </ac:cxnSpMkLst>
        </pc:cxnChg>
        <pc:cxnChg chg="add">
          <ac:chgData name="Kelly ♥" userId="7b919ec9e2d05525" providerId="LiveId" clId="{73A22647-9483-4313-9F2F-C4CDCAFE8D88}" dt="2021-06-04T02:48:22.786" v="1076" actId="26606"/>
          <ac:cxnSpMkLst>
            <pc:docMk/>
            <pc:sldMk cId="2547921588" sldId="265"/>
            <ac:cxnSpMk id="2067" creationId="{B8EC0F70-6AFD-45BE-8F70-52888FC304F7}"/>
          </ac:cxnSpMkLst>
        </pc:cxnChg>
      </pc:sldChg>
      <pc:sldChg chg="modSp mod">
        <pc:chgData name="Kelly ♥" userId="7b919ec9e2d05525" providerId="LiveId" clId="{73A22647-9483-4313-9F2F-C4CDCAFE8D88}" dt="2021-06-04T02:35:43.464" v="938" actId="27636"/>
        <pc:sldMkLst>
          <pc:docMk/>
          <pc:sldMk cId="1500038962" sldId="267"/>
        </pc:sldMkLst>
        <pc:spChg chg="mod">
          <ac:chgData name="Kelly ♥" userId="7b919ec9e2d05525" providerId="LiveId" clId="{73A22647-9483-4313-9F2F-C4CDCAFE8D88}" dt="2021-06-04T02:35:43.464" v="938" actId="27636"/>
          <ac:spMkLst>
            <pc:docMk/>
            <pc:sldMk cId="1500038962" sldId="267"/>
            <ac:spMk id="7" creationId="{020CB967-AF14-4813-A0BD-9DDE77E08AAD}"/>
          </ac:spMkLst>
        </pc:spChg>
      </pc:sldChg>
      <pc:sldChg chg="modSp mod ord">
        <pc:chgData name="Kelly ♥" userId="7b919ec9e2d05525" providerId="LiveId" clId="{73A22647-9483-4313-9F2F-C4CDCAFE8D88}" dt="2021-06-03T23:53:05.635" v="262" actId="20577"/>
        <pc:sldMkLst>
          <pc:docMk/>
          <pc:sldMk cId="775494891" sldId="270"/>
        </pc:sldMkLst>
        <pc:spChg chg="mod">
          <ac:chgData name="Kelly ♥" userId="7b919ec9e2d05525" providerId="LiveId" clId="{73A22647-9483-4313-9F2F-C4CDCAFE8D88}" dt="2021-06-03T23:53:05.635" v="262" actId="20577"/>
          <ac:spMkLst>
            <pc:docMk/>
            <pc:sldMk cId="775494891" sldId="270"/>
            <ac:spMk id="2" creationId="{199568A6-3554-4967-A5E6-1661D393FC0B}"/>
          </ac:spMkLst>
        </pc:spChg>
      </pc:sldChg>
      <pc:sldChg chg="modSp mod">
        <pc:chgData name="Kelly ♥" userId="7b919ec9e2d05525" providerId="LiveId" clId="{73A22647-9483-4313-9F2F-C4CDCAFE8D88}" dt="2021-06-04T00:29:42.934" v="516" actId="2711"/>
        <pc:sldMkLst>
          <pc:docMk/>
          <pc:sldMk cId="1495320922" sldId="271"/>
        </pc:sldMkLst>
        <pc:spChg chg="mod">
          <ac:chgData name="Kelly ♥" userId="7b919ec9e2d05525" providerId="LiveId" clId="{73A22647-9483-4313-9F2F-C4CDCAFE8D88}" dt="2021-06-04T00:17:15.600" v="510" actId="2711"/>
          <ac:spMkLst>
            <pc:docMk/>
            <pc:sldMk cId="1495320922" sldId="271"/>
            <ac:spMk id="2" creationId="{328842B8-4DE5-40A6-A88E-CED1DBF0C358}"/>
          </ac:spMkLst>
        </pc:spChg>
        <pc:graphicFrameChg chg="mod">
          <ac:chgData name="Kelly ♥" userId="7b919ec9e2d05525" providerId="LiveId" clId="{73A22647-9483-4313-9F2F-C4CDCAFE8D88}" dt="2021-06-04T00:29:42.934" v="516" actId="2711"/>
          <ac:graphicFrameMkLst>
            <pc:docMk/>
            <pc:sldMk cId="1495320922" sldId="271"/>
            <ac:graphicFrameMk id="2057" creationId="{2737FDC2-2B97-476D-BEC5-214DC5DD272E}"/>
          </ac:graphicFrameMkLst>
        </pc:graphicFrameChg>
      </pc:sldChg>
      <pc:sldChg chg="modSp mod">
        <pc:chgData name="Kelly ♥" userId="7b919ec9e2d05525" providerId="LiveId" clId="{73A22647-9483-4313-9F2F-C4CDCAFE8D88}" dt="2021-06-04T00:17:07.619" v="509" actId="2711"/>
        <pc:sldMkLst>
          <pc:docMk/>
          <pc:sldMk cId="3610616523" sldId="272"/>
        </pc:sldMkLst>
        <pc:spChg chg="mod">
          <ac:chgData name="Kelly ♥" userId="7b919ec9e2d05525" providerId="LiveId" clId="{73A22647-9483-4313-9F2F-C4CDCAFE8D88}" dt="2021-06-04T00:16:37.152" v="506" actId="2711"/>
          <ac:spMkLst>
            <pc:docMk/>
            <pc:sldMk cId="3610616523" sldId="272"/>
            <ac:spMk id="2" creationId="{328842B8-4DE5-40A6-A88E-CED1DBF0C358}"/>
          </ac:spMkLst>
        </pc:spChg>
        <pc:graphicFrameChg chg="mod">
          <ac:chgData name="Kelly ♥" userId="7b919ec9e2d05525" providerId="LiveId" clId="{73A22647-9483-4313-9F2F-C4CDCAFE8D88}" dt="2021-06-04T00:17:07.619" v="509" actId="2711"/>
          <ac:graphicFrameMkLst>
            <pc:docMk/>
            <pc:sldMk cId="3610616523" sldId="272"/>
            <ac:graphicFrameMk id="2057" creationId="{357B1DF0-F794-4406-B821-86D1E76FE974}"/>
          </ac:graphicFrameMkLst>
        </pc:graphicFrameChg>
      </pc:sldChg>
      <pc:sldChg chg="addSp modSp mod">
        <pc:chgData name="Kelly ♥" userId="7b919ec9e2d05525" providerId="LiveId" clId="{73A22647-9483-4313-9F2F-C4CDCAFE8D88}" dt="2021-06-04T02:36:35.705" v="942" actId="14100"/>
        <pc:sldMkLst>
          <pc:docMk/>
          <pc:sldMk cId="3923128667" sldId="298"/>
        </pc:sldMkLst>
        <pc:spChg chg="mod">
          <ac:chgData name="Kelly ♥" userId="7b919ec9e2d05525" providerId="LiveId" clId="{73A22647-9483-4313-9F2F-C4CDCAFE8D88}" dt="2021-06-04T02:27:27.444" v="816" actId="255"/>
          <ac:spMkLst>
            <pc:docMk/>
            <pc:sldMk cId="3923128667" sldId="298"/>
            <ac:spMk id="2" creationId="{00000000-0000-0000-0000-000000000000}"/>
          </ac:spMkLst>
        </pc:spChg>
        <pc:spChg chg="mod">
          <ac:chgData name="Kelly ♥" userId="7b919ec9e2d05525" providerId="LiveId" clId="{73A22647-9483-4313-9F2F-C4CDCAFE8D88}" dt="2021-06-04T02:27:02.622" v="806" actId="1076"/>
          <ac:spMkLst>
            <pc:docMk/>
            <pc:sldMk cId="3923128667" sldId="298"/>
            <ac:spMk id="3" creationId="{00000000-0000-0000-0000-000000000000}"/>
          </ac:spMkLst>
        </pc:spChg>
        <pc:picChg chg="add mod">
          <ac:chgData name="Kelly ♥" userId="7b919ec9e2d05525" providerId="LiveId" clId="{73A22647-9483-4313-9F2F-C4CDCAFE8D88}" dt="2021-06-04T02:36:35.705" v="942" actId="14100"/>
          <ac:picMkLst>
            <pc:docMk/>
            <pc:sldMk cId="3923128667" sldId="298"/>
            <ac:picMk id="8" creationId="{E78D2A76-89FA-4633-BDA5-80B369323051}"/>
          </ac:picMkLst>
        </pc:picChg>
        <pc:picChg chg="mod">
          <ac:chgData name="Kelly ♥" userId="7b919ec9e2d05525" providerId="LiveId" clId="{73A22647-9483-4313-9F2F-C4CDCAFE8D88}" dt="2021-06-04T02:26:03.035" v="710" actId="14100"/>
          <ac:picMkLst>
            <pc:docMk/>
            <pc:sldMk cId="3923128667" sldId="298"/>
            <ac:picMk id="1026" creationId="{00000000-0000-0000-0000-000000000000}"/>
          </ac:picMkLst>
        </pc:picChg>
      </pc:sldChg>
      <pc:sldChg chg="addSp delSp modSp mod setClrOvrMap">
        <pc:chgData name="Kelly ♥" userId="7b919ec9e2d05525" providerId="LiveId" clId="{73A22647-9483-4313-9F2F-C4CDCAFE8D88}" dt="2021-06-04T02:44:39.667" v="1045" actId="207"/>
        <pc:sldMkLst>
          <pc:docMk/>
          <pc:sldMk cId="288005530" sldId="304"/>
        </pc:sldMkLst>
        <pc:spChg chg="mod ord">
          <ac:chgData name="Kelly ♥" userId="7b919ec9e2d05525" providerId="LiveId" clId="{73A22647-9483-4313-9F2F-C4CDCAFE8D88}" dt="2021-06-04T02:44:39.667" v="1045" actId="207"/>
          <ac:spMkLst>
            <pc:docMk/>
            <pc:sldMk cId="288005530" sldId="304"/>
            <ac:spMk id="2" creationId="{00000000-0000-0000-0000-000000000000}"/>
          </ac:spMkLst>
        </pc:spChg>
        <pc:spChg chg="mod">
          <ac:chgData name="Kelly ♥" userId="7b919ec9e2d05525" providerId="LiveId" clId="{73A22647-9483-4313-9F2F-C4CDCAFE8D88}" dt="2021-06-04T02:44:33.475" v="1043" actId="1076"/>
          <ac:spMkLst>
            <pc:docMk/>
            <pc:sldMk cId="288005530" sldId="304"/>
            <ac:spMk id="3" creationId="{00000000-0000-0000-0000-000000000000}"/>
          </ac:spMkLst>
        </pc:spChg>
        <pc:spChg chg="add del">
          <ac:chgData name="Kelly ♥" userId="7b919ec9e2d05525" providerId="LiveId" clId="{73A22647-9483-4313-9F2F-C4CDCAFE8D88}" dt="2021-06-04T02:37:47.864" v="950" actId="26606"/>
          <ac:spMkLst>
            <pc:docMk/>
            <pc:sldMk cId="288005530" sldId="304"/>
            <ac:spMk id="8" creationId="{7264F718-7FAC-4056-9FA9-A603EC682FE7}"/>
          </ac:spMkLst>
        </pc:spChg>
        <pc:spChg chg="add del">
          <ac:chgData name="Kelly ♥" userId="7b919ec9e2d05525" providerId="LiveId" clId="{73A22647-9483-4313-9F2F-C4CDCAFE8D88}" dt="2021-06-04T02:37:47.864" v="950" actId="26606"/>
          <ac:spMkLst>
            <pc:docMk/>
            <pc:sldMk cId="288005530" sldId="304"/>
            <ac:spMk id="10" creationId="{F74639F7-E3C7-4165-A83E-6386A86BA1DA}"/>
          </ac:spMkLst>
        </pc:spChg>
        <pc:spChg chg="add del">
          <ac:chgData name="Kelly ♥" userId="7b919ec9e2d05525" providerId="LiveId" clId="{73A22647-9483-4313-9F2F-C4CDCAFE8D88}" dt="2021-06-04T02:37:47.864" v="950" actId="26606"/>
          <ac:spMkLst>
            <pc:docMk/>
            <pc:sldMk cId="288005530" sldId="304"/>
            <ac:spMk id="12" creationId="{8B3AF0F1-707A-463E-B5EE-33C63A40CFC9}"/>
          </ac:spMkLst>
        </pc:spChg>
        <pc:spChg chg="add del">
          <ac:chgData name="Kelly ♥" userId="7b919ec9e2d05525" providerId="LiveId" clId="{73A22647-9483-4313-9F2F-C4CDCAFE8D88}" dt="2021-06-04T02:39:12.090" v="974" actId="26606"/>
          <ac:spMkLst>
            <pc:docMk/>
            <pc:sldMk cId="288005530" sldId="304"/>
            <ac:spMk id="14" creationId="{E8A8EAB8-D2FF-444D-B34B-7D32F106AD0E}"/>
          </ac:spMkLst>
        </pc:spChg>
        <pc:spChg chg="add del">
          <ac:chgData name="Kelly ♥" userId="7b919ec9e2d05525" providerId="LiveId" clId="{73A22647-9483-4313-9F2F-C4CDCAFE8D88}" dt="2021-06-04T02:37:21.207" v="946" actId="26606"/>
          <ac:spMkLst>
            <pc:docMk/>
            <pc:sldMk cId="288005530" sldId="304"/>
            <ac:spMk id="17" creationId="{E8A8EAB8-D2FF-444D-B34B-7D32F106AD0E}"/>
          </ac:spMkLst>
        </pc:spChg>
        <pc:spChg chg="add del">
          <ac:chgData name="Kelly ♥" userId="7b919ec9e2d05525" providerId="LiveId" clId="{73A22647-9483-4313-9F2F-C4CDCAFE8D88}" dt="2021-06-04T02:40:01.040" v="985" actId="26606"/>
          <ac:spMkLst>
            <pc:docMk/>
            <pc:sldMk cId="288005530" sldId="304"/>
            <ac:spMk id="18" creationId="{9AA72BD9-2C5A-4EDC-931F-5AA08EACA0F3}"/>
          </ac:spMkLst>
        </pc:spChg>
        <pc:spChg chg="add del">
          <ac:chgData name="Kelly ♥" userId="7b919ec9e2d05525" providerId="LiveId" clId="{73A22647-9483-4313-9F2F-C4CDCAFE8D88}" dt="2021-06-04T02:40:01.040" v="985" actId="26606"/>
          <ac:spMkLst>
            <pc:docMk/>
            <pc:sldMk cId="288005530" sldId="304"/>
            <ac:spMk id="23" creationId="{DD3981AC-7B61-4947-BCF3-F7AA7FA385B9}"/>
          </ac:spMkLst>
        </pc:spChg>
        <pc:spChg chg="add del">
          <ac:chgData name="Kelly ♥" userId="7b919ec9e2d05525" providerId="LiveId" clId="{73A22647-9483-4313-9F2F-C4CDCAFE8D88}" dt="2021-06-04T02:40:01.040" v="985" actId="26606"/>
          <ac:spMkLst>
            <pc:docMk/>
            <pc:sldMk cId="288005530" sldId="304"/>
            <ac:spMk id="25" creationId="{55D4142C-5077-457F-A6AD-3FECFDB39685}"/>
          </ac:spMkLst>
        </pc:spChg>
        <pc:spChg chg="add del">
          <ac:chgData name="Kelly ♥" userId="7b919ec9e2d05525" providerId="LiveId" clId="{73A22647-9483-4313-9F2F-C4CDCAFE8D88}" dt="2021-06-04T02:40:01.040" v="985" actId="26606"/>
          <ac:spMkLst>
            <pc:docMk/>
            <pc:sldMk cId="288005530" sldId="304"/>
            <ac:spMk id="27" creationId="{7A5F0580-5EE9-419F-96EE-B6529EF6E7D0}"/>
          </ac:spMkLst>
        </pc:spChg>
        <pc:spChg chg="add del">
          <ac:chgData name="Kelly ♥" userId="7b919ec9e2d05525" providerId="LiveId" clId="{73A22647-9483-4313-9F2F-C4CDCAFE8D88}" dt="2021-06-04T02:43:42.837" v="1023" actId="26606"/>
          <ac:spMkLst>
            <pc:docMk/>
            <pc:sldMk cId="288005530" sldId="304"/>
            <ac:spMk id="32" creationId="{B95B9BA8-1D69-4796-85F5-B6D0BD52354B}"/>
          </ac:spMkLst>
        </pc:spChg>
        <pc:spChg chg="add del">
          <ac:chgData name="Kelly ♥" userId="7b919ec9e2d05525" providerId="LiveId" clId="{73A22647-9483-4313-9F2F-C4CDCAFE8D88}" dt="2021-06-04T02:43:42.799" v="1022" actId="26606"/>
          <ac:spMkLst>
            <pc:docMk/>
            <pc:sldMk cId="288005530" sldId="304"/>
            <ac:spMk id="41" creationId="{04812C46-200A-4DEB-A05E-3ED6C68C2387}"/>
          </ac:spMkLst>
        </pc:spChg>
        <pc:spChg chg="add del">
          <ac:chgData name="Kelly ♥" userId="7b919ec9e2d05525" providerId="LiveId" clId="{73A22647-9483-4313-9F2F-C4CDCAFE8D88}" dt="2021-06-04T02:43:42.799" v="1022" actId="26606"/>
          <ac:spMkLst>
            <pc:docMk/>
            <pc:sldMk cId="288005530" sldId="304"/>
            <ac:spMk id="43" creationId="{D1EA859B-E555-4109-94F3-6700E046E008}"/>
          </ac:spMkLst>
        </pc:spChg>
        <pc:spChg chg="add del">
          <ac:chgData name="Kelly ♥" userId="7b919ec9e2d05525" providerId="LiveId" clId="{73A22647-9483-4313-9F2F-C4CDCAFE8D88}" dt="2021-06-04T02:43:54.032" v="1025" actId="26606"/>
          <ac:spMkLst>
            <pc:docMk/>
            <pc:sldMk cId="288005530" sldId="304"/>
            <ac:spMk id="45" creationId="{2C61293E-6EBE-43EF-A52C-9BEBFD7679D4}"/>
          </ac:spMkLst>
        </pc:spChg>
        <pc:spChg chg="add del">
          <ac:chgData name="Kelly ♥" userId="7b919ec9e2d05525" providerId="LiveId" clId="{73A22647-9483-4313-9F2F-C4CDCAFE8D88}" dt="2021-06-04T02:43:54.032" v="1025" actId="26606"/>
          <ac:spMkLst>
            <pc:docMk/>
            <pc:sldMk cId="288005530" sldId="304"/>
            <ac:spMk id="46" creationId="{21540236-BFD5-4A9D-8840-4703E7F76825}"/>
          </ac:spMkLst>
        </pc:spChg>
        <pc:spChg chg="add">
          <ac:chgData name="Kelly ♥" userId="7b919ec9e2d05525" providerId="LiveId" clId="{73A22647-9483-4313-9F2F-C4CDCAFE8D88}" dt="2021-06-04T02:43:54.032" v="1025" actId="26606"/>
          <ac:spMkLst>
            <pc:docMk/>
            <pc:sldMk cId="288005530" sldId="304"/>
            <ac:spMk id="51" creationId="{C3D6EC93-F369-413E-AA67-5D4104161046}"/>
          </ac:spMkLst>
        </pc:spChg>
        <pc:grpChg chg="add del">
          <ac:chgData name="Kelly ♥" userId="7b919ec9e2d05525" providerId="LiveId" clId="{73A22647-9483-4313-9F2F-C4CDCAFE8D88}" dt="2021-06-04T02:43:42.837" v="1023" actId="26606"/>
          <ac:grpSpMkLst>
            <pc:docMk/>
            <pc:sldMk cId="288005530" sldId="304"/>
            <ac:grpSpMk id="34" creationId="{23705FF7-CAB4-430F-A07B-AF2245F17F1C}"/>
          </ac:grpSpMkLst>
        </pc:grpChg>
        <pc:grpChg chg="add">
          <ac:chgData name="Kelly ♥" userId="7b919ec9e2d05525" providerId="LiveId" clId="{73A22647-9483-4313-9F2F-C4CDCAFE8D88}" dt="2021-06-04T02:43:54.032" v="1025" actId="26606"/>
          <ac:grpSpMkLst>
            <pc:docMk/>
            <pc:sldMk cId="288005530" sldId="304"/>
            <ac:grpSpMk id="53" creationId="{4EA04677-6B2C-40F4-975C-ED9196552771}"/>
          </ac:grpSpMkLst>
        </pc:grpChg>
        <pc:picChg chg="add mod ord">
          <ac:chgData name="Kelly ♥" userId="7b919ec9e2d05525" providerId="LiveId" clId="{73A22647-9483-4313-9F2F-C4CDCAFE8D88}" dt="2021-06-04T02:43:54.032" v="1025" actId="26606"/>
          <ac:picMkLst>
            <pc:docMk/>
            <pc:sldMk cId="288005530" sldId="304"/>
            <ac:picMk id="7" creationId="{AA8683B4-9E87-407C-BF73-44FDCAB9D028}"/>
          </ac:picMkLst>
        </pc:picChg>
        <pc:cxnChg chg="add del">
          <ac:chgData name="Kelly ♥" userId="7b919ec9e2d05525" providerId="LiveId" clId="{73A22647-9483-4313-9F2F-C4CDCAFE8D88}" dt="2021-06-04T02:39:12.090" v="974" actId="26606"/>
          <ac:cxnSpMkLst>
            <pc:docMk/>
            <pc:sldMk cId="288005530" sldId="304"/>
            <ac:cxnSpMk id="15" creationId="{EEA38897-7BA3-4408-8083-3235339C4A60}"/>
          </ac:cxnSpMkLst>
        </pc:cxnChg>
        <pc:cxnChg chg="add del">
          <ac:chgData name="Kelly ♥" userId="7b919ec9e2d05525" providerId="LiveId" clId="{73A22647-9483-4313-9F2F-C4CDCAFE8D88}" dt="2021-06-04T02:39:12.090" v="974" actId="26606"/>
          <ac:cxnSpMkLst>
            <pc:docMk/>
            <pc:sldMk cId="288005530" sldId="304"/>
            <ac:cxnSpMk id="16" creationId="{F11AD06B-AB20-4097-8606-5DA00DBACE88}"/>
          </ac:cxnSpMkLst>
        </pc:cxnChg>
        <pc:cxnChg chg="add del">
          <ac:chgData name="Kelly ♥" userId="7b919ec9e2d05525" providerId="LiveId" clId="{73A22647-9483-4313-9F2F-C4CDCAFE8D88}" dt="2021-06-04T02:37:21.207" v="946" actId="26606"/>
          <ac:cxnSpMkLst>
            <pc:docMk/>
            <pc:sldMk cId="288005530" sldId="304"/>
            <ac:cxnSpMk id="19" creationId="{EEA38897-7BA3-4408-8083-3235339C4A60}"/>
          </ac:cxnSpMkLst>
        </pc:cxnChg>
        <pc:cxnChg chg="add del">
          <ac:chgData name="Kelly ♥" userId="7b919ec9e2d05525" providerId="LiveId" clId="{73A22647-9483-4313-9F2F-C4CDCAFE8D88}" dt="2021-06-04T02:37:21.207" v="946" actId="26606"/>
          <ac:cxnSpMkLst>
            <pc:docMk/>
            <pc:sldMk cId="288005530" sldId="304"/>
            <ac:cxnSpMk id="21" creationId="{F11AD06B-AB20-4097-8606-5DA00DBACE88}"/>
          </ac:cxnSpMkLst>
        </pc:cxnChg>
      </pc:sldChg>
      <pc:sldChg chg="addSp delSp modSp mod setBg setClrOvrMap">
        <pc:chgData name="Kelly ♥" userId="7b919ec9e2d05525" providerId="LiveId" clId="{73A22647-9483-4313-9F2F-C4CDCAFE8D88}" dt="2021-06-04T02:43:19.202" v="1020" actId="2711"/>
        <pc:sldMkLst>
          <pc:docMk/>
          <pc:sldMk cId="2997144462" sldId="305"/>
        </pc:sldMkLst>
        <pc:spChg chg="mod">
          <ac:chgData name="Kelly ♥" userId="7b919ec9e2d05525" providerId="LiveId" clId="{73A22647-9483-4313-9F2F-C4CDCAFE8D88}" dt="2021-06-04T02:42:54.632" v="1017" actId="26606"/>
          <ac:spMkLst>
            <pc:docMk/>
            <pc:sldMk cId="2997144462" sldId="305"/>
            <ac:spMk id="2" creationId="{00000000-0000-0000-0000-000000000000}"/>
          </ac:spMkLst>
        </pc:spChg>
        <pc:spChg chg="mod">
          <ac:chgData name="Kelly ♥" userId="7b919ec9e2d05525" providerId="LiveId" clId="{73A22647-9483-4313-9F2F-C4CDCAFE8D88}" dt="2021-06-04T02:43:19.202" v="1020" actId="2711"/>
          <ac:spMkLst>
            <pc:docMk/>
            <pc:sldMk cId="2997144462" sldId="305"/>
            <ac:spMk id="3" creationId="{00000000-0000-0000-0000-000000000000}"/>
          </ac:spMkLst>
        </pc:spChg>
        <pc:spChg chg="add del">
          <ac:chgData name="Kelly ♥" userId="7b919ec9e2d05525" providerId="LiveId" clId="{73A22647-9483-4313-9F2F-C4CDCAFE8D88}" dt="2021-06-04T02:42:32.528" v="1013" actId="26606"/>
          <ac:spMkLst>
            <pc:docMk/>
            <pc:sldMk cId="2997144462" sldId="305"/>
            <ac:spMk id="14" creationId="{E8A8EAB8-D2FF-444D-B34B-7D32F106AD0E}"/>
          </ac:spMkLst>
        </pc:spChg>
        <pc:spChg chg="add del">
          <ac:chgData name="Kelly ♥" userId="7b919ec9e2d05525" providerId="LiveId" clId="{73A22647-9483-4313-9F2F-C4CDCAFE8D88}" dt="2021-06-04T02:42:12.590" v="1010" actId="26606"/>
          <ac:spMkLst>
            <pc:docMk/>
            <pc:sldMk cId="2997144462" sldId="305"/>
            <ac:spMk id="21" creationId="{E8A8EAB8-D2FF-444D-B34B-7D32F106AD0E}"/>
          </ac:spMkLst>
        </pc:spChg>
        <pc:spChg chg="add del">
          <ac:chgData name="Kelly ♥" userId="7b919ec9e2d05525" providerId="LiveId" clId="{73A22647-9483-4313-9F2F-C4CDCAFE8D88}" dt="2021-06-04T02:42:32.477" v="1012" actId="26606"/>
          <ac:spMkLst>
            <pc:docMk/>
            <pc:sldMk cId="2997144462" sldId="305"/>
            <ac:spMk id="48" creationId="{A81E7530-396C-45F0-92F4-A885648D1631}"/>
          </ac:spMkLst>
        </pc:spChg>
        <pc:spChg chg="add del">
          <ac:chgData name="Kelly ♥" userId="7b919ec9e2d05525" providerId="LiveId" clId="{73A22647-9483-4313-9F2F-C4CDCAFE8D88}" dt="2021-06-04T02:42:32.477" v="1012" actId="26606"/>
          <ac:spMkLst>
            <pc:docMk/>
            <pc:sldMk cId="2997144462" sldId="305"/>
            <ac:spMk id="49" creationId="{D9F5512A-48E1-4C07-B75E-3CCC517B6804}"/>
          </ac:spMkLst>
        </pc:spChg>
        <pc:spChg chg="add del">
          <ac:chgData name="Kelly ♥" userId="7b919ec9e2d05525" providerId="LiveId" clId="{73A22647-9483-4313-9F2F-C4CDCAFE8D88}" dt="2021-06-04T02:42:32.477" v="1012" actId="26606"/>
          <ac:spMkLst>
            <pc:docMk/>
            <pc:sldMk cId="2997144462" sldId="305"/>
            <ac:spMk id="50" creationId="{7316481C-0A49-4796-812B-0D64F063B720}"/>
          </ac:spMkLst>
        </pc:spChg>
        <pc:spChg chg="add del">
          <ac:chgData name="Kelly ♥" userId="7b919ec9e2d05525" providerId="LiveId" clId="{73A22647-9483-4313-9F2F-C4CDCAFE8D88}" dt="2021-06-04T02:42:32.477" v="1012" actId="26606"/>
          <ac:spMkLst>
            <pc:docMk/>
            <pc:sldMk cId="2997144462" sldId="305"/>
            <ac:spMk id="51" creationId="{A5271697-90F1-4A23-8EF2-0179F2EAFACB}"/>
          </ac:spMkLst>
        </pc:spChg>
        <pc:spChg chg="add del">
          <ac:chgData name="Kelly ♥" userId="7b919ec9e2d05525" providerId="LiveId" clId="{73A22647-9483-4313-9F2F-C4CDCAFE8D88}" dt="2021-06-04T02:42:54.632" v="1017" actId="26606"/>
          <ac:spMkLst>
            <pc:docMk/>
            <pc:sldMk cId="2997144462" sldId="305"/>
            <ac:spMk id="53" creationId="{6B5E2835-4E47-45B3-9CFE-732FF7B05472}"/>
          </ac:spMkLst>
        </pc:spChg>
        <pc:spChg chg="add del">
          <ac:chgData name="Kelly ♥" userId="7b919ec9e2d05525" providerId="LiveId" clId="{73A22647-9483-4313-9F2F-C4CDCAFE8D88}" dt="2021-06-04T02:42:54.632" v="1017" actId="26606"/>
          <ac:spMkLst>
            <pc:docMk/>
            <pc:sldMk cId="2997144462" sldId="305"/>
            <ac:spMk id="54" creationId="{5B45AD5D-AA52-4F7B-9362-576A39AD9E09}"/>
          </ac:spMkLst>
        </pc:spChg>
        <pc:spChg chg="add del">
          <ac:chgData name="Kelly ♥" userId="7b919ec9e2d05525" providerId="LiveId" clId="{73A22647-9483-4313-9F2F-C4CDCAFE8D88}" dt="2021-06-04T02:42:54.632" v="1017" actId="26606"/>
          <ac:spMkLst>
            <pc:docMk/>
            <pc:sldMk cId="2997144462" sldId="305"/>
            <ac:spMk id="55" creationId="{AEDD7960-4866-4399-BEF6-DD1431AB4E34}"/>
          </ac:spMkLst>
        </pc:spChg>
        <pc:spChg chg="add del">
          <ac:chgData name="Kelly ♥" userId="7b919ec9e2d05525" providerId="LiveId" clId="{73A22647-9483-4313-9F2F-C4CDCAFE8D88}" dt="2021-06-04T02:42:54.632" v="1017" actId="26606"/>
          <ac:spMkLst>
            <pc:docMk/>
            <pc:sldMk cId="2997144462" sldId="305"/>
            <ac:spMk id="56" creationId="{55D4142C-5077-457F-A6AD-3FECFDB39685}"/>
          </ac:spMkLst>
        </pc:spChg>
        <pc:spChg chg="add del">
          <ac:chgData name="Kelly ♥" userId="7b919ec9e2d05525" providerId="LiveId" clId="{73A22647-9483-4313-9F2F-C4CDCAFE8D88}" dt="2021-06-04T02:42:54.632" v="1017" actId="26606"/>
          <ac:spMkLst>
            <pc:docMk/>
            <pc:sldMk cId="2997144462" sldId="305"/>
            <ac:spMk id="57" creationId="{7A5F0580-5EE9-419F-96EE-B6529EF6E7D0}"/>
          </ac:spMkLst>
        </pc:spChg>
        <pc:spChg chg="add del">
          <ac:chgData name="Kelly ♥" userId="7b919ec9e2d05525" providerId="LiveId" clId="{73A22647-9483-4313-9F2F-C4CDCAFE8D88}" dt="2021-06-04T02:42:54.610" v="1016" actId="26606"/>
          <ac:spMkLst>
            <pc:docMk/>
            <pc:sldMk cId="2997144462" sldId="305"/>
            <ac:spMk id="62" creationId="{5E8D2E83-FB3A-40E7-A9E5-7AB389D612B4}"/>
          </ac:spMkLst>
        </pc:spChg>
        <pc:spChg chg="add">
          <ac:chgData name="Kelly ♥" userId="7b919ec9e2d05525" providerId="LiveId" clId="{73A22647-9483-4313-9F2F-C4CDCAFE8D88}" dt="2021-06-04T02:42:54.632" v="1017" actId="26606"/>
          <ac:spMkLst>
            <pc:docMk/>
            <pc:sldMk cId="2997144462" sldId="305"/>
            <ac:spMk id="64" creationId="{D4974D33-8DC5-464E-8C6D-BE58F0669C17}"/>
          </ac:spMkLst>
        </pc:spChg>
        <pc:spChg chg="add">
          <ac:chgData name="Kelly ♥" userId="7b919ec9e2d05525" providerId="LiveId" clId="{73A22647-9483-4313-9F2F-C4CDCAFE8D88}" dt="2021-06-04T02:42:54.632" v="1017" actId="26606"/>
          <ac:spMkLst>
            <pc:docMk/>
            <pc:sldMk cId="2997144462" sldId="305"/>
            <ac:spMk id="65" creationId="{F13C74B1-5B17-4795-BED0-7140497B445A}"/>
          </ac:spMkLst>
        </pc:spChg>
        <pc:grpChg chg="add del">
          <ac:chgData name="Kelly ♥" userId="7b919ec9e2d05525" providerId="LiveId" clId="{73A22647-9483-4313-9F2F-C4CDCAFE8D88}" dt="2021-06-04T02:42:32.477" v="1012" actId="26606"/>
          <ac:grpSpMkLst>
            <pc:docMk/>
            <pc:sldMk cId="2997144462" sldId="305"/>
            <ac:grpSpMk id="27" creationId="{81DE8B58-F373-409E-A253-4380A66091D4}"/>
          </ac:grpSpMkLst>
        </pc:grpChg>
        <pc:picChg chg="add mod ord">
          <ac:chgData name="Kelly ♥" userId="7b919ec9e2d05525" providerId="LiveId" clId="{73A22647-9483-4313-9F2F-C4CDCAFE8D88}" dt="2021-06-04T02:42:54.632" v="1017" actId="26606"/>
          <ac:picMkLst>
            <pc:docMk/>
            <pc:sldMk cId="2997144462" sldId="305"/>
            <ac:picMk id="7" creationId="{3AE5015A-1517-48E6-ADCA-291E8CADD142}"/>
          </ac:picMkLst>
        </pc:picChg>
        <pc:cxnChg chg="add del">
          <ac:chgData name="Kelly ♥" userId="7b919ec9e2d05525" providerId="LiveId" clId="{73A22647-9483-4313-9F2F-C4CDCAFE8D88}" dt="2021-06-04T02:42:32.528" v="1013" actId="26606"/>
          <ac:cxnSpMkLst>
            <pc:docMk/>
            <pc:sldMk cId="2997144462" sldId="305"/>
            <ac:cxnSpMk id="15" creationId="{067633D1-6EE6-4118-B9F0-B363477BEE7A}"/>
          </ac:cxnSpMkLst>
        </pc:cxnChg>
        <pc:cxnChg chg="add del">
          <ac:chgData name="Kelly ♥" userId="7b919ec9e2d05525" providerId="LiveId" clId="{73A22647-9483-4313-9F2F-C4CDCAFE8D88}" dt="2021-06-04T02:42:32.528" v="1013" actId="26606"/>
          <ac:cxnSpMkLst>
            <pc:docMk/>
            <pc:sldMk cId="2997144462" sldId="305"/>
            <ac:cxnSpMk id="16" creationId="{4AD7FFC6-42A9-49CB-B5E9-B3F6B038331B}"/>
          </ac:cxnSpMkLst>
        </pc:cxnChg>
        <pc:cxnChg chg="add del">
          <ac:chgData name="Kelly ♥" userId="7b919ec9e2d05525" providerId="LiveId" clId="{73A22647-9483-4313-9F2F-C4CDCAFE8D88}" dt="2021-06-04T02:42:12.590" v="1010" actId="26606"/>
          <ac:cxnSpMkLst>
            <pc:docMk/>
            <pc:sldMk cId="2997144462" sldId="305"/>
            <ac:cxnSpMk id="23" creationId="{EEA38897-7BA3-4408-8083-3235339C4A60}"/>
          </ac:cxnSpMkLst>
        </pc:cxnChg>
        <pc:cxnChg chg="add del">
          <ac:chgData name="Kelly ♥" userId="7b919ec9e2d05525" providerId="LiveId" clId="{73A22647-9483-4313-9F2F-C4CDCAFE8D88}" dt="2021-06-04T02:42:12.590" v="1010" actId="26606"/>
          <ac:cxnSpMkLst>
            <pc:docMk/>
            <pc:sldMk cId="2997144462" sldId="305"/>
            <ac:cxnSpMk id="25" creationId="{F11AD06B-AB20-4097-8606-5DA00DBACE88}"/>
          </ac:cxnSpMkLst>
        </pc:cxnChg>
      </pc:sldChg>
      <pc:sldChg chg="ord">
        <pc:chgData name="Kelly ♥" userId="7b919ec9e2d05525" providerId="LiveId" clId="{73A22647-9483-4313-9F2F-C4CDCAFE8D88}" dt="2021-06-04T00:10:46.235" v="505"/>
        <pc:sldMkLst>
          <pc:docMk/>
          <pc:sldMk cId="3349083251" sldId="308"/>
        </pc:sldMkLst>
      </pc:sldChg>
      <pc:sldChg chg="addSp delSp modSp new mod ord setBg setClrOvrMap">
        <pc:chgData name="Kelly ♥" userId="7b919ec9e2d05525" providerId="LiveId" clId="{73A22647-9483-4313-9F2F-C4CDCAFE8D88}" dt="2021-06-04T00:51:02.897" v="588" actId="14100"/>
        <pc:sldMkLst>
          <pc:docMk/>
          <pc:sldMk cId="4050899607" sldId="309"/>
        </pc:sldMkLst>
        <pc:spChg chg="mod">
          <ac:chgData name="Kelly ♥" userId="7b919ec9e2d05525" providerId="LiveId" clId="{73A22647-9483-4313-9F2F-C4CDCAFE8D88}" dt="2021-06-04T00:40:08.867" v="548" actId="26606"/>
          <ac:spMkLst>
            <pc:docMk/>
            <pc:sldMk cId="4050899607" sldId="309"/>
            <ac:spMk id="2" creationId="{8BE8C53C-9E3A-4868-916C-2F497DBBA12E}"/>
          </ac:spMkLst>
        </pc:spChg>
        <pc:spChg chg="add del mod">
          <ac:chgData name="Kelly ♥" userId="7b919ec9e2d05525" providerId="LiveId" clId="{73A22647-9483-4313-9F2F-C4CDCAFE8D88}" dt="2021-06-04T00:49:26.233" v="561" actId="478"/>
          <ac:spMkLst>
            <pc:docMk/>
            <pc:sldMk cId="4050899607" sldId="309"/>
            <ac:spMk id="3" creationId="{9B87D04D-7BF3-4016-ADD8-C3A6F8B550C8}"/>
          </ac:spMkLst>
        </pc:spChg>
        <pc:spChg chg="add mod">
          <ac:chgData name="Kelly ♥" userId="7b919ec9e2d05525" providerId="LiveId" clId="{73A22647-9483-4313-9F2F-C4CDCAFE8D88}" dt="2021-06-04T00:40:08.867" v="548" actId="26606"/>
          <ac:spMkLst>
            <pc:docMk/>
            <pc:sldMk cId="4050899607" sldId="309"/>
            <ac:spMk id="4" creationId="{3B9A558C-930C-44E5-A3CE-33231C88F257}"/>
          </ac:spMkLst>
        </pc:spChg>
        <pc:spChg chg="add del mod">
          <ac:chgData name="Kelly ♥" userId="7b919ec9e2d05525" providerId="LiveId" clId="{73A22647-9483-4313-9F2F-C4CDCAFE8D88}" dt="2021-06-04T00:49:26.238" v="563"/>
          <ac:spMkLst>
            <pc:docMk/>
            <pc:sldMk cId="4050899607" sldId="309"/>
            <ac:spMk id="8" creationId="{C90B9D4A-0DC5-4290-AAFF-29EE4D487457}"/>
          </ac:spMkLst>
        </pc:spChg>
        <pc:spChg chg="add mod">
          <ac:chgData name="Kelly ♥" userId="7b919ec9e2d05525" providerId="LiveId" clId="{73A22647-9483-4313-9F2F-C4CDCAFE8D88}" dt="2021-06-04T00:51:02.897" v="588" actId="14100"/>
          <ac:spMkLst>
            <pc:docMk/>
            <pc:sldMk cId="4050899607" sldId="309"/>
            <ac:spMk id="10" creationId="{F559E8A1-B8AA-441D-A992-84AEEDB2ED0A}"/>
          </ac:spMkLst>
        </pc:spChg>
        <pc:spChg chg="add">
          <ac:chgData name="Kelly ♥" userId="7b919ec9e2d05525" providerId="LiveId" clId="{73A22647-9483-4313-9F2F-C4CDCAFE8D88}" dt="2021-06-04T00:40:08.867" v="548" actId="26606"/>
          <ac:spMkLst>
            <pc:docMk/>
            <pc:sldMk cId="4050899607" sldId="309"/>
            <ac:spMk id="11" creationId="{5E8D2E83-FB3A-40E7-A9E5-7AB389D612B4}"/>
          </ac:spMkLst>
        </pc:spChg>
        <pc:picChg chg="add mod ord">
          <ac:chgData name="Kelly ♥" userId="7b919ec9e2d05525" providerId="LiveId" clId="{73A22647-9483-4313-9F2F-C4CDCAFE8D88}" dt="2021-06-04T00:40:08.867" v="548" actId="26606"/>
          <ac:picMkLst>
            <pc:docMk/>
            <pc:sldMk cId="4050899607" sldId="309"/>
            <ac:picMk id="6" creationId="{BC9AA510-0C1C-4379-8FD5-0A486AFB1CEE}"/>
          </ac:picMkLst>
        </pc:picChg>
        <pc:picChg chg="add del mod">
          <ac:chgData name="Kelly ♥" userId="7b919ec9e2d05525" providerId="LiveId" clId="{73A22647-9483-4313-9F2F-C4CDCAFE8D88}" dt="2021-06-04T00:48:32.460" v="556"/>
          <ac:picMkLst>
            <pc:docMk/>
            <pc:sldMk cId="4050899607" sldId="309"/>
            <ac:picMk id="7" creationId="{2DA41FB5-0629-4A92-95BB-5C1567816E1E}"/>
          </ac:picMkLst>
        </pc:picChg>
        <pc:picChg chg="add del mod">
          <ac:chgData name="Kelly ♥" userId="7b919ec9e2d05525" providerId="LiveId" clId="{73A22647-9483-4313-9F2F-C4CDCAFE8D88}" dt="2021-06-04T00:49:33.448" v="566" actId="478"/>
          <ac:picMkLst>
            <pc:docMk/>
            <pc:sldMk cId="4050899607" sldId="309"/>
            <ac:picMk id="9" creationId="{4E665B1F-432D-4A4A-B11D-56342A81C39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400545-64AE-4A26-BB61-C3E8E7010E95}"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AB7C6EE5-B28C-4E0F-917F-6D728768EE5D}">
      <dgm:prSet/>
      <dgm:spPr>
        <a:solidFill>
          <a:schemeClr val="accent2"/>
        </a:solidFill>
      </dgm:spPr>
      <dgm:t>
        <a:bodyPr/>
        <a:lstStyle/>
        <a:p>
          <a:r>
            <a:rPr lang="en-CA" dirty="0">
              <a:latin typeface="times" panose="02020603050405020304" pitchFamily="18" charset="0"/>
              <a:cs typeface="times" panose="02020603050405020304" pitchFamily="18" charset="0"/>
            </a:rPr>
            <a:t>3 “pillars” of sustainability – environment, socio-political and economic criteria</a:t>
          </a:r>
          <a:endParaRPr lang="en-US" dirty="0">
            <a:latin typeface="times" panose="02020603050405020304" pitchFamily="18" charset="0"/>
            <a:cs typeface="times" panose="02020603050405020304" pitchFamily="18" charset="0"/>
          </a:endParaRPr>
        </a:p>
      </dgm:t>
    </dgm:pt>
    <dgm:pt modelId="{F2A2FAF1-21CF-4D85-8C67-C5492EE8E8E7}" type="parTrans" cxnId="{FBFDAD52-3522-4839-B38D-DEBFCE4FF87B}">
      <dgm:prSet/>
      <dgm:spPr/>
      <dgm:t>
        <a:bodyPr/>
        <a:lstStyle/>
        <a:p>
          <a:endParaRPr lang="en-US"/>
        </a:p>
      </dgm:t>
    </dgm:pt>
    <dgm:pt modelId="{EE8ED9F9-D461-4C7E-9EEA-289812662F80}" type="sibTrans" cxnId="{FBFDAD52-3522-4839-B38D-DEBFCE4FF87B}">
      <dgm:prSet/>
      <dgm:spPr/>
      <dgm:t>
        <a:bodyPr/>
        <a:lstStyle/>
        <a:p>
          <a:endParaRPr lang="en-US"/>
        </a:p>
      </dgm:t>
    </dgm:pt>
    <dgm:pt modelId="{CAEFBAC4-947E-4181-8CE7-FFECB9FFAB71}">
      <dgm:prSet/>
      <dgm:spPr>
        <a:solidFill>
          <a:schemeClr val="accent2"/>
        </a:solidFill>
      </dgm:spPr>
      <dgm:t>
        <a:bodyPr/>
        <a:lstStyle/>
        <a:p>
          <a:r>
            <a:rPr lang="en-CA" dirty="0">
              <a:latin typeface="times" panose="02020603050405020304" pitchFamily="18" charset="0"/>
              <a:cs typeface="times" panose="02020603050405020304" pitchFamily="18" charset="0"/>
            </a:rPr>
            <a:t>Tool for government planners and communities</a:t>
          </a:r>
          <a:endParaRPr lang="en-US" dirty="0">
            <a:latin typeface="times" panose="02020603050405020304" pitchFamily="18" charset="0"/>
            <a:cs typeface="times" panose="02020603050405020304" pitchFamily="18" charset="0"/>
          </a:endParaRPr>
        </a:p>
      </dgm:t>
    </dgm:pt>
    <dgm:pt modelId="{B020D4D9-1CD9-410E-8A47-1B40162C1B03}" type="parTrans" cxnId="{986F2D73-4019-4E73-98C5-3EDD7A476655}">
      <dgm:prSet/>
      <dgm:spPr/>
      <dgm:t>
        <a:bodyPr/>
        <a:lstStyle/>
        <a:p>
          <a:endParaRPr lang="en-US"/>
        </a:p>
      </dgm:t>
    </dgm:pt>
    <dgm:pt modelId="{E0ED6FF6-9529-4526-B41E-E137FF6625FE}" type="sibTrans" cxnId="{986F2D73-4019-4E73-98C5-3EDD7A476655}">
      <dgm:prSet/>
      <dgm:spPr/>
      <dgm:t>
        <a:bodyPr/>
        <a:lstStyle/>
        <a:p>
          <a:endParaRPr lang="en-US"/>
        </a:p>
      </dgm:t>
    </dgm:pt>
    <dgm:pt modelId="{CBFB2074-8A6E-4A73-AB08-E97BBB7BB0BE}" type="pres">
      <dgm:prSet presAssocID="{AC400545-64AE-4A26-BB61-C3E8E7010E95}" presName="diagram" presStyleCnt="0">
        <dgm:presLayoutVars>
          <dgm:dir/>
          <dgm:resizeHandles val="exact"/>
        </dgm:presLayoutVars>
      </dgm:prSet>
      <dgm:spPr/>
    </dgm:pt>
    <dgm:pt modelId="{B2D5A0DD-81E2-4AC7-B6B8-43B678E14BFE}" type="pres">
      <dgm:prSet presAssocID="{AB7C6EE5-B28C-4E0F-917F-6D728768EE5D}" presName="node" presStyleLbl="node1" presStyleIdx="0" presStyleCnt="2" custLinFactY="30488" custLinFactNeighborX="1193" custLinFactNeighborY="100000">
        <dgm:presLayoutVars>
          <dgm:bulletEnabled val="1"/>
        </dgm:presLayoutVars>
      </dgm:prSet>
      <dgm:spPr/>
    </dgm:pt>
    <dgm:pt modelId="{B9614A2B-F3E8-4B3F-A0DE-2EF27957D4CA}" type="pres">
      <dgm:prSet presAssocID="{EE8ED9F9-D461-4C7E-9EEA-289812662F80}" presName="sibTrans" presStyleCnt="0"/>
      <dgm:spPr/>
    </dgm:pt>
    <dgm:pt modelId="{6188AACC-46F1-422B-8FFC-993D3B18CEB9}" type="pres">
      <dgm:prSet presAssocID="{CAEFBAC4-947E-4181-8CE7-FFECB9FFAB71}" presName="node" presStyleLbl="node1" presStyleIdx="1" presStyleCnt="2" custLinFactY="-16743" custLinFactNeighborX="894" custLinFactNeighborY="-100000">
        <dgm:presLayoutVars>
          <dgm:bulletEnabled val="1"/>
        </dgm:presLayoutVars>
      </dgm:prSet>
      <dgm:spPr/>
    </dgm:pt>
  </dgm:ptLst>
  <dgm:cxnLst>
    <dgm:cxn modelId="{97BF7720-4A6F-4E01-93F8-1A434593E981}" type="presOf" srcId="{AC400545-64AE-4A26-BB61-C3E8E7010E95}" destId="{CBFB2074-8A6E-4A73-AB08-E97BBB7BB0BE}" srcOrd="0" destOrd="0" presId="urn:microsoft.com/office/officeart/2005/8/layout/default"/>
    <dgm:cxn modelId="{2FC8CE4F-ED6C-406E-BE6C-FA4EDA954CFA}" type="presOf" srcId="{AB7C6EE5-B28C-4E0F-917F-6D728768EE5D}" destId="{B2D5A0DD-81E2-4AC7-B6B8-43B678E14BFE}" srcOrd="0" destOrd="0" presId="urn:microsoft.com/office/officeart/2005/8/layout/default"/>
    <dgm:cxn modelId="{FBFDAD52-3522-4839-B38D-DEBFCE4FF87B}" srcId="{AC400545-64AE-4A26-BB61-C3E8E7010E95}" destId="{AB7C6EE5-B28C-4E0F-917F-6D728768EE5D}" srcOrd="0" destOrd="0" parTransId="{F2A2FAF1-21CF-4D85-8C67-C5492EE8E8E7}" sibTransId="{EE8ED9F9-D461-4C7E-9EEA-289812662F80}"/>
    <dgm:cxn modelId="{986F2D73-4019-4E73-98C5-3EDD7A476655}" srcId="{AC400545-64AE-4A26-BB61-C3E8E7010E95}" destId="{CAEFBAC4-947E-4181-8CE7-FFECB9FFAB71}" srcOrd="1" destOrd="0" parTransId="{B020D4D9-1CD9-410E-8A47-1B40162C1B03}" sibTransId="{E0ED6FF6-9529-4526-B41E-E137FF6625FE}"/>
    <dgm:cxn modelId="{75B89EC0-118B-4AAF-8881-BD78B2B6D8E1}" type="presOf" srcId="{CAEFBAC4-947E-4181-8CE7-FFECB9FFAB71}" destId="{6188AACC-46F1-422B-8FFC-993D3B18CEB9}" srcOrd="0" destOrd="0" presId="urn:microsoft.com/office/officeart/2005/8/layout/default"/>
    <dgm:cxn modelId="{6AF5B51E-679C-42CE-8789-4F99DC54B183}" type="presParOf" srcId="{CBFB2074-8A6E-4A73-AB08-E97BBB7BB0BE}" destId="{B2D5A0DD-81E2-4AC7-B6B8-43B678E14BFE}" srcOrd="0" destOrd="0" presId="urn:microsoft.com/office/officeart/2005/8/layout/default"/>
    <dgm:cxn modelId="{727D0859-17FB-40D0-9F8E-6F98119B24A5}" type="presParOf" srcId="{CBFB2074-8A6E-4A73-AB08-E97BBB7BB0BE}" destId="{B9614A2B-F3E8-4B3F-A0DE-2EF27957D4CA}" srcOrd="1" destOrd="0" presId="urn:microsoft.com/office/officeart/2005/8/layout/default"/>
    <dgm:cxn modelId="{074CBAA6-9520-416D-ABD9-1B1E515C76D3}" type="presParOf" srcId="{CBFB2074-8A6E-4A73-AB08-E97BBB7BB0BE}" destId="{6188AACC-46F1-422B-8FFC-993D3B18CEB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D95628-FCD6-4681-88D3-14B1B6E7AE21}"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FFE23E98-326F-4BC3-8CFC-E3D7B01F3C0B}">
      <dgm:prSet/>
      <dgm:spPr/>
      <dgm:t>
        <a:bodyPr/>
        <a:lstStyle/>
        <a:p>
          <a:r>
            <a:rPr lang="en-CA" dirty="0">
              <a:latin typeface="times" panose="02020603050405020304" pitchFamily="18" charset="0"/>
              <a:cs typeface="times" panose="02020603050405020304" pitchFamily="18" charset="0"/>
            </a:rPr>
            <a:t>Legislation and Conflict of Interest</a:t>
          </a:r>
          <a:endParaRPr lang="en-US" dirty="0">
            <a:latin typeface="times" panose="02020603050405020304" pitchFamily="18" charset="0"/>
            <a:cs typeface="times" panose="02020603050405020304" pitchFamily="18" charset="0"/>
          </a:endParaRPr>
        </a:p>
      </dgm:t>
    </dgm:pt>
    <dgm:pt modelId="{C47B7E60-673F-4586-8877-5B9F37FB7C0C}" type="parTrans" cxnId="{751FC4B8-A818-4A75-9EFB-9D5002F8AF21}">
      <dgm:prSet/>
      <dgm:spPr/>
      <dgm:t>
        <a:bodyPr/>
        <a:lstStyle/>
        <a:p>
          <a:endParaRPr lang="en-US"/>
        </a:p>
      </dgm:t>
    </dgm:pt>
    <dgm:pt modelId="{956303AA-EC81-423F-BB6E-EB53499F2825}" type="sibTrans" cxnId="{751FC4B8-A818-4A75-9EFB-9D5002F8AF21}">
      <dgm:prSet/>
      <dgm:spPr/>
      <dgm:t>
        <a:bodyPr/>
        <a:lstStyle/>
        <a:p>
          <a:endParaRPr lang="en-US"/>
        </a:p>
      </dgm:t>
    </dgm:pt>
    <dgm:pt modelId="{859FFBCE-B4DF-4301-9F3F-97DF45C04E24}">
      <dgm:prSet/>
      <dgm:spPr/>
      <dgm:t>
        <a:bodyPr/>
        <a:lstStyle/>
        <a:p>
          <a:r>
            <a:rPr lang="en-CA" dirty="0">
              <a:latin typeface="times" panose="02020603050405020304" pitchFamily="18" charset="0"/>
              <a:cs typeface="times" panose="02020603050405020304" pitchFamily="18" charset="0"/>
            </a:rPr>
            <a:t>Ownership intentions and plans</a:t>
          </a:r>
          <a:endParaRPr lang="en-US" dirty="0">
            <a:latin typeface="times" panose="02020603050405020304" pitchFamily="18" charset="0"/>
            <a:cs typeface="times" panose="02020603050405020304" pitchFamily="18" charset="0"/>
          </a:endParaRPr>
        </a:p>
      </dgm:t>
    </dgm:pt>
    <dgm:pt modelId="{B94B2257-DB81-4C72-8377-23082809A80F}" type="parTrans" cxnId="{350A6343-8F19-4190-BA07-E708B77308C9}">
      <dgm:prSet/>
      <dgm:spPr/>
      <dgm:t>
        <a:bodyPr/>
        <a:lstStyle/>
        <a:p>
          <a:endParaRPr lang="en-US"/>
        </a:p>
      </dgm:t>
    </dgm:pt>
    <dgm:pt modelId="{DB2DEDBC-6D96-4B12-AA18-A32681BCEFCA}" type="sibTrans" cxnId="{350A6343-8F19-4190-BA07-E708B77308C9}">
      <dgm:prSet/>
      <dgm:spPr/>
      <dgm:t>
        <a:bodyPr/>
        <a:lstStyle/>
        <a:p>
          <a:endParaRPr lang="en-US"/>
        </a:p>
      </dgm:t>
    </dgm:pt>
    <dgm:pt modelId="{E4931363-8E7A-4086-BB7E-43EC6993C132}">
      <dgm:prSet/>
      <dgm:spPr/>
      <dgm:t>
        <a:bodyPr/>
        <a:lstStyle/>
        <a:p>
          <a:r>
            <a:rPr lang="en-CA" dirty="0">
              <a:latin typeface="times" panose="02020603050405020304" pitchFamily="18" charset="0"/>
              <a:cs typeface="times" panose="02020603050405020304" pitchFamily="18" charset="0"/>
            </a:rPr>
            <a:t>Health and safety</a:t>
          </a:r>
          <a:endParaRPr lang="en-US" dirty="0">
            <a:latin typeface="times" panose="02020603050405020304" pitchFamily="18" charset="0"/>
            <a:cs typeface="times" panose="02020603050405020304" pitchFamily="18" charset="0"/>
          </a:endParaRPr>
        </a:p>
      </dgm:t>
    </dgm:pt>
    <dgm:pt modelId="{E9D5E14F-E004-403C-8762-AE404654398C}" type="parTrans" cxnId="{14929F89-0466-4F60-8560-BF7487E8A105}">
      <dgm:prSet/>
      <dgm:spPr/>
      <dgm:t>
        <a:bodyPr/>
        <a:lstStyle/>
        <a:p>
          <a:endParaRPr lang="en-US"/>
        </a:p>
      </dgm:t>
    </dgm:pt>
    <dgm:pt modelId="{F0EE3A75-B4E6-4337-80BB-EE0C69D6BDA8}" type="sibTrans" cxnId="{14929F89-0466-4F60-8560-BF7487E8A105}">
      <dgm:prSet/>
      <dgm:spPr/>
      <dgm:t>
        <a:bodyPr/>
        <a:lstStyle/>
        <a:p>
          <a:endParaRPr lang="en-US"/>
        </a:p>
      </dgm:t>
    </dgm:pt>
    <dgm:pt modelId="{A0CFF00C-CC3A-4198-BC70-392B67BE11AB}" type="pres">
      <dgm:prSet presAssocID="{BDD95628-FCD6-4681-88D3-14B1B6E7AE21}" presName="linear" presStyleCnt="0">
        <dgm:presLayoutVars>
          <dgm:dir/>
          <dgm:animLvl val="lvl"/>
          <dgm:resizeHandles val="exact"/>
        </dgm:presLayoutVars>
      </dgm:prSet>
      <dgm:spPr/>
    </dgm:pt>
    <dgm:pt modelId="{FFF0B5B1-8739-4154-890B-7375D9FA92AA}" type="pres">
      <dgm:prSet presAssocID="{FFE23E98-326F-4BC3-8CFC-E3D7B01F3C0B}" presName="parentLin" presStyleCnt="0"/>
      <dgm:spPr/>
    </dgm:pt>
    <dgm:pt modelId="{9F48BBEF-CC1E-466E-90DF-2E78DB240065}" type="pres">
      <dgm:prSet presAssocID="{FFE23E98-326F-4BC3-8CFC-E3D7B01F3C0B}" presName="parentLeftMargin" presStyleLbl="node1" presStyleIdx="0" presStyleCnt="3"/>
      <dgm:spPr/>
    </dgm:pt>
    <dgm:pt modelId="{E2466914-FCEA-48D3-8E99-4BAE8D66B6C9}" type="pres">
      <dgm:prSet presAssocID="{FFE23E98-326F-4BC3-8CFC-E3D7B01F3C0B}" presName="parentText" presStyleLbl="node1" presStyleIdx="0" presStyleCnt="3">
        <dgm:presLayoutVars>
          <dgm:chMax val="0"/>
          <dgm:bulletEnabled val="1"/>
        </dgm:presLayoutVars>
      </dgm:prSet>
      <dgm:spPr/>
    </dgm:pt>
    <dgm:pt modelId="{60D93238-8B86-4A2C-B656-596ABFE9A325}" type="pres">
      <dgm:prSet presAssocID="{FFE23E98-326F-4BC3-8CFC-E3D7B01F3C0B}" presName="negativeSpace" presStyleCnt="0"/>
      <dgm:spPr/>
    </dgm:pt>
    <dgm:pt modelId="{9A013423-0412-4FC2-A923-E183543A31C7}" type="pres">
      <dgm:prSet presAssocID="{FFE23E98-326F-4BC3-8CFC-E3D7B01F3C0B}" presName="childText" presStyleLbl="conFgAcc1" presStyleIdx="0" presStyleCnt="3">
        <dgm:presLayoutVars>
          <dgm:bulletEnabled val="1"/>
        </dgm:presLayoutVars>
      </dgm:prSet>
      <dgm:spPr/>
    </dgm:pt>
    <dgm:pt modelId="{4FFFFEAA-98DA-4E66-B89A-B58892FA7168}" type="pres">
      <dgm:prSet presAssocID="{956303AA-EC81-423F-BB6E-EB53499F2825}" presName="spaceBetweenRectangles" presStyleCnt="0"/>
      <dgm:spPr/>
    </dgm:pt>
    <dgm:pt modelId="{BB9A81D1-1CDE-428E-90C1-E24A0DCF116C}" type="pres">
      <dgm:prSet presAssocID="{859FFBCE-B4DF-4301-9F3F-97DF45C04E24}" presName="parentLin" presStyleCnt="0"/>
      <dgm:spPr/>
    </dgm:pt>
    <dgm:pt modelId="{2C4462C5-7ABD-4A08-AB74-B798C2B94BCD}" type="pres">
      <dgm:prSet presAssocID="{859FFBCE-B4DF-4301-9F3F-97DF45C04E24}" presName="parentLeftMargin" presStyleLbl="node1" presStyleIdx="0" presStyleCnt="3"/>
      <dgm:spPr/>
    </dgm:pt>
    <dgm:pt modelId="{23DAC20F-3943-4123-ADFF-F441AC0C92D0}" type="pres">
      <dgm:prSet presAssocID="{859FFBCE-B4DF-4301-9F3F-97DF45C04E24}" presName="parentText" presStyleLbl="node1" presStyleIdx="1" presStyleCnt="3">
        <dgm:presLayoutVars>
          <dgm:chMax val="0"/>
          <dgm:bulletEnabled val="1"/>
        </dgm:presLayoutVars>
      </dgm:prSet>
      <dgm:spPr/>
    </dgm:pt>
    <dgm:pt modelId="{CC050F64-5A60-402F-9108-EFBB9505FD15}" type="pres">
      <dgm:prSet presAssocID="{859FFBCE-B4DF-4301-9F3F-97DF45C04E24}" presName="negativeSpace" presStyleCnt="0"/>
      <dgm:spPr/>
    </dgm:pt>
    <dgm:pt modelId="{1E023BB1-18CB-4A63-A6F1-C774E96DBD6E}" type="pres">
      <dgm:prSet presAssocID="{859FFBCE-B4DF-4301-9F3F-97DF45C04E24}" presName="childText" presStyleLbl="conFgAcc1" presStyleIdx="1" presStyleCnt="3">
        <dgm:presLayoutVars>
          <dgm:bulletEnabled val="1"/>
        </dgm:presLayoutVars>
      </dgm:prSet>
      <dgm:spPr/>
    </dgm:pt>
    <dgm:pt modelId="{B597E80A-12C7-486D-81B8-52209A75B264}" type="pres">
      <dgm:prSet presAssocID="{DB2DEDBC-6D96-4B12-AA18-A32681BCEFCA}" presName="spaceBetweenRectangles" presStyleCnt="0"/>
      <dgm:spPr/>
    </dgm:pt>
    <dgm:pt modelId="{47B33382-39BA-41EB-98F4-86B6527F8199}" type="pres">
      <dgm:prSet presAssocID="{E4931363-8E7A-4086-BB7E-43EC6993C132}" presName="parentLin" presStyleCnt="0"/>
      <dgm:spPr/>
    </dgm:pt>
    <dgm:pt modelId="{5FC59BAC-4F57-46AB-A262-05B1649B888A}" type="pres">
      <dgm:prSet presAssocID="{E4931363-8E7A-4086-BB7E-43EC6993C132}" presName="parentLeftMargin" presStyleLbl="node1" presStyleIdx="1" presStyleCnt="3"/>
      <dgm:spPr/>
    </dgm:pt>
    <dgm:pt modelId="{A5C56749-D215-43E6-AA4D-76A3A4D17B14}" type="pres">
      <dgm:prSet presAssocID="{E4931363-8E7A-4086-BB7E-43EC6993C132}" presName="parentText" presStyleLbl="node1" presStyleIdx="2" presStyleCnt="3">
        <dgm:presLayoutVars>
          <dgm:chMax val="0"/>
          <dgm:bulletEnabled val="1"/>
        </dgm:presLayoutVars>
      </dgm:prSet>
      <dgm:spPr/>
    </dgm:pt>
    <dgm:pt modelId="{4878BE7D-C2B3-43D7-BA8F-7B68725E5205}" type="pres">
      <dgm:prSet presAssocID="{E4931363-8E7A-4086-BB7E-43EC6993C132}" presName="negativeSpace" presStyleCnt="0"/>
      <dgm:spPr/>
    </dgm:pt>
    <dgm:pt modelId="{375BCE76-F691-4A05-9D20-088792CBF489}" type="pres">
      <dgm:prSet presAssocID="{E4931363-8E7A-4086-BB7E-43EC6993C132}" presName="childText" presStyleLbl="conFgAcc1" presStyleIdx="2" presStyleCnt="3">
        <dgm:presLayoutVars>
          <dgm:bulletEnabled val="1"/>
        </dgm:presLayoutVars>
      </dgm:prSet>
      <dgm:spPr/>
    </dgm:pt>
  </dgm:ptLst>
  <dgm:cxnLst>
    <dgm:cxn modelId="{8D24350B-8C11-446F-BA2E-FDEB5DBBA3B0}" type="presOf" srcId="{BDD95628-FCD6-4681-88D3-14B1B6E7AE21}" destId="{A0CFF00C-CC3A-4198-BC70-392B67BE11AB}" srcOrd="0" destOrd="0" presId="urn:microsoft.com/office/officeart/2005/8/layout/list1"/>
    <dgm:cxn modelId="{9714B21B-947F-4976-B63B-6D75339BD0A6}" type="presOf" srcId="{E4931363-8E7A-4086-BB7E-43EC6993C132}" destId="{A5C56749-D215-43E6-AA4D-76A3A4D17B14}" srcOrd="1" destOrd="0" presId="urn:microsoft.com/office/officeart/2005/8/layout/list1"/>
    <dgm:cxn modelId="{19A8752F-F856-4ECA-AC3D-BDB5C2EC97B4}" type="presOf" srcId="{859FFBCE-B4DF-4301-9F3F-97DF45C04E24}" destId="{23DAC20F-3943-4123-ADFF-F441AC0C92D0}" srcOrd="1" destOrd="0" presId="urn:microsoft.com/office/officeart/2005/8/layout/list1"/>
    <dgm:cxn modelId="{350A6343-8F19-4190-BA07-E708B77308C9}" srcId="{BDD95628-FCD6-4681-88D3-14B1B6E7AE21}" destId="{859FFBCE-B4DF-4301-9F3F-97DF45C04E24}" srcOrd="1" destOrd="0" parTransId="{B94B2257-DB81-4C72-8377-23082809A80F}" sibTransId="{DB2DEDBC-6D96-4B12-AA18-A32681BCEFCA}"/>
    <dgm:cxn modelId="{14929F89-0466-4F60-8560-BF7487E8A105}" srcId="{BDD95628-FCD6-4681-88D3-14B1B6E7AE21}" destId="{E4931363-8E7A-4086-BB7E-43EC6993C132}" srcOrd="2" destOrd="0" parTransId="{E9D5E14F-E004-403C-8762-AE404654398C}" sibTransId="{F0EE3A75-B4E6-4337-80BB-EE0C69D6BDA8}"/>
    <dgm:cxn modelId="{545285A4-3837-49BE-B6C7-6BF52C3331D6}" type="presOf" srcId="{E4931363-8E7A-4086-BB7E-43EC6993C132}" destId="{5FC59BAC-4F57-46AB-A262-05B1649B888A}" srcOrd="0" destOrd="0" presId="urn:microsoft.com/office/officeart/2005/8/layout/list1"/>
    <dgm:cxn modelId="{E1F106A6-07C8-49D9-8611-586F58C376E1}" type="presOf" srcId="{859FFBCE-B4DF-4301-9F3F-97DF45C04E24}" destId="{2C4462C5-7ABD-4A08-AB74-B798C2B94BCD}" srcOrd="0" destOrd="0" presId="urn:microsoft.com/office/officeart/2005/8/layout/list1"/>
    <dgm:cxn modelId="{EE145DAE-41DE-4778-8F6C-44BE7A2A6EB2}" type="presOf" srcId="{FFE23E98-326F-4BC3-8CFC-E3D7B01F3C0B}" destId="{E2466914-FCEA-48D3-8E99-4BAE8D66B6C9}" srcOrd="1" destOrd="0" presId="urn:microsoft.com/office/officeart/2005/8/layout/list1"/>
    <dgm:cxn modelId="{751FC4B8-A818-4A75-9EFB-9D5002F8AF21}" srcId="{BDD95628-FCD6-4681-88D3-14B1B6E7AE21}" destId="{FFE23E98-326F-4BC3-8CFC-E3D7B01F3C0B}" srcOrd="0" destOrd="0" parTransId="{C47B7E60-673F-4586-8877-5B9F37FB7C0C}" sibTransId="{956303AA-EC81-423F-BB6E-EB53499F2825}"/>
    <dgm:cxn modelId="{FD1D83CF-B5C1-48E7-BD3B-E1797958A470}" type="presOf" srcId="{FFE23E98-326F-4BC3-8CFC-E3D7B01F3C0B}" destId="{9F48BBEF-CC1E-466E-90DF-2E78DB240065}" srcOrd="0" destOrd="0" presId="urn:microsoft.com/office/officeart/2005/8/layout/list1"/>
    <dgm:cxn modelId="{C3E4221F-5961-4762-97D2-512AB07B7C9F}" type="presParOf" srcId="{A0CFF00C-CC3A-4198-BC70-392B67BE11AB}" destId="{FFF0B5B1-8739-4154-890B-7375D9FA92AA}" srcOrd="0" destOrd="0" presId="urn:microsoft.com/office/officeart/2005/8/layout/list1"/>
    <dgm:cxn modelId="{D1978FC4-CFAF-40A0-8699-43C79B656A08}" type="presParOf" srcId="{FFF0B5B1-8739-4154-890B-7375D9FA92AA}" destId="{9F48BBEF-CC1E-466E-90DF-2E78DB240065}" srcOrd="0" destOrd="0" presId="urn:microsoft.com/office/officeart/2005/8/layout/list1"/>
    <dgm:cxn modelId="{DE01FA8A-1686-4EF5-887E-DD8406BE4C00}" type="presParOf" srcId="{FFF0B5B1-8739-4154-890B-7375D9FA92AA}" destId="{E2466914-FCEA-48D3-8E99-4BAE8D66B6C9}" srcOrd="1" destOrd="0" presId="urn:microsoft.com/office/officeart/2005/8/layout/list1"/>
    <dgm:cxn modelId="{16559A5A-DFFF-4C8D-803A-3363FFF2371E}" type="presParOf" srcId="{A0CFF00C-CC3A-4198-BC70-392B67BE11AB}" destId="{60D93238-8B86-4A2C-B656-596ABFE9A325}" srcOrd="1" destOrd="0" presId="urn:microsoft.com/office/officeart/2005/8/layout/list1"/>
    <dgm:cxn modelId="{8565C225-1E46-492A-B71B-6E170CBC1DAF}" type="presParOf" srcId="{A0CFF00C-CC3A-4198-BC70-392B67BE11AB}" destId="{9A013423-0412-4FC2-A923-E183543A31C7}" srcOrd="2" destOrd="0" presId="urn:microsoft.com/office/officeart/2005/8/layout/list1"/>
    <dgm:cxn modelId="{A04F2CCC-6F87-4E0B-8DE2-E0A2230F4932}" type="presParOf" srcId="{A0CFF00C-CC3A-4198-BC70-392B67BE11AB}" destId="{4FFFFEAA-98DA-4E66-B89A-B58892FA7168}" srcOrd="3" destOrd="0" presId="urn:microsoft.com/office/officeart/2005/8/layout/list1"/>
    <dgm:cxn modelId="{C0DD8B15-5A00-459C-B9BD-6D72B574D510}" type="presParOf" srcId="{A0CFF00C-CC3A-4198-BC70-392B67BE11AB}" destId="{BB9A81D1-1CDE-428E-90C1-E24A0DCF116C}" srcOrd="4" destOrd="0" presId="urn:microsoft.com/office/officeart/2005/8/layout/list1"/>
    <dgm:cxn modelId="{16A1503D-FACE-4AD3-B518-5CAEB111DD03}" type="presParOf" srcId="{BB9A81D1-1CDE-428E-90C1-E24A0DCF116C}" destId="{2C4462C5-7ABD-4A08-AB74-B798C2B94BCD}" srcOrd="0" destOrd="0" presId="urn:microsoft.com/office/officeart/2005/8/layout/list1"/>
    <dgm:cxn modelId="{F5FA35D6-9E45-42C4-87FC-0C4E0C12A234}" type="presParOf" srcId="{BB9A81D1-1CDE-428E-90C1-E24A0DCF116C}" destId="{23DAC20F-3943-4123-ADFF-F441AC0C92D0}" srcOrd="1" destOrd="0" presId="urn:microsoft.com/office/officeart/2005/8/layout/list1"/>
    <dgm:cxn modelId="{5079A097-FBAD-4BCE-81E7-4618B99C373A}" type="presParOf" srcId="{A0CFF00C-CC3A-4198-BC70-392B67BE11AB}" destId="{CC050F64-5A60-402F-9108-EFBB9505FD15}" srcOrd="5" destOrd="0" presId="urn:microsoft.com/office/officeart/2005/8/layout/list1"/>
    <dgm:cxn modelId="{3195A31C-21A4-4058-A96B-B4DD8426A3BC}" type="presParOf" srcId="{A0CFF00C-CC3A-4198-BC70-392B67BE11AB}" destId="{1E023BB1-18CB-4A63-A6F1-C774E96DBD6E}" srcOrd="6" destOrd="0" presId="urn:microsoft.com/office/officeart/2005/8/layout/list1"/>
    <dgm:cxn modelId="{E97162EB-A2AA-46D2-925E-36A6A59BFF1D}" type="presParOf" srcId="{A0CFF00C-CC3A-4198-BC70-392B67BE11AB}" destId="{B597E80A-12C7-486D-81B8-52209A75B264}" srcOrd="7" destOrd="0" presId="urn:microsoft.com/office/officeart/2005/8/layout/list1"/>
    <dgm:cxn modelId="{295EBC8C-E16F-441D-ACD5-C76BBA02640B}" type="presParOf" srcId="{A0CFF00C-CC3A-4198-BC70-392B67BE11AB}" destId="{47B33382-39BA-41EB-98F4-86B6527F8199}" srcOrd="8" destOrd="0" presId="urn:microsoft.com/office/officeart/2005/8/layout/list1"/>
    <dgm:cxn modelId="{161880F2-D467-4A9A-9D57-C245D76CFD22}" type="presParOf" srcId="{47B33382-39BA-41EB-98F4-86B6527F8199}" destId="{5FC59BAC-4F57-46AB-A262-05B1649B888A}" srcOrd="0" destOrd="0" presId="urn:microsoft.com/office/officeart/2005/8/layout/list1"/>
    <dgm:cxn modelId="{AF814BF9-3315-48E1-8E86-43906A30FFCE}" type="presParOf" srcId="{47B33382-39BA-41EB-98F4-86B6527F8199}" destId="{A5C56749-D215-43E6-AA4D-76A3A4D17B14}" srcOrd="1" destOrd="0" presId="urn:microsoft.com/office/officeart/2005/8/layout/list1"/>
    <dgm:cxn modelId="{48D5DA2B-22F1-4430-8F5E-AE2AC86941DD}" type="presParOf" srcId="{A0CFF00C-CC3A-4198-BC70-392B67BE11AB}" destId="{4878BE7D-C2B3-43D7-BA8F-7B68725E5205}" srcOrd="9" destOrd="0" presId="urn:microsoft.com/office/officeart/2005/8/layout/list1"/>
    <dgm:cxn modelId="{6121DF5F-6EF8-4651-B185-B63CE77EC0E8}" type="presParOf" srcId="{A0CFF00C-CC3A-4198-BC70-392B67BE11AB}" destId="{375BCE76-F691-4A05-9D20-088792CBF48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7E9E2C-28A0-48A7-B53C-395E7BBAFB9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9C8FE6E-1C3B-49C0-9399-FBABA05DC674}">
      <dgm:prSet/>
      <dgm:spPr/>
      <dgm:t>
        <a:bodyPr/>
        <a:lstStyle/>
        <a:p>
          <a:r>
            <a:rPr lang="en-CA" dirty="0">
              <a:latin typeface="times" panose="02020603050405020304" pitchFamily="18" charset="0"/>
              <a:cs typeface="times" panose="02020603050405020304" pitchFamily="18" charset="0"/>
            </a:rPr>
            <a:t>Equitable Wealth sharing</a:t>
          </a:r>
          <a:endParaRPr lang="en-US" dirty="0">
            <a:latin typeface="times" panose="02020603050405020304" pitchFamily="18" charset="0"/>
            <a:cs typeface="times" panose="02020603050405020304" pitchFamily="18" charset="0"/>
          </a:endParaRPr>
        </a:p>
      </dgm:t>
    </dgm:pt>
    <dgm:pt modelId="{2E244738-C975-4C66-806B-5760E585245D}" type="parTrans" cxnId="{94B7463B-0B4E-48D5-879E-EF0D07AC0BB4}">
      <dgm:prSet/>
      <dgm:spPr/>
      <dgm:t>
        <a:bodyPr/>
        <a:lstStyle/>
        <a:p>
          <a:endParaRPr lang="en-US"/>
        </a:p>
      </dgm:t>
    </dgm:pt>
    <dgm:pt modelId="{5F7DBD19-2EA5-43A5-84FF-F5C04B535DFA}" type="sibTrans" cxnId="{94B7463B-0B4E-48D5-879E-EF0D07AC0BB4}">
      <dgm:prSet/>
      <dgm:spPr/>
      <dgm:t>
        <a:bodyPr/>
        <a:lstStyle/>
        <a:p>
          <a:endParaRPr lang="en-US"/>
        </a:p>
      </dgm:t>
    </dgm:pt>
    <dgm:pt modelId="{2D8DAAF4-CE70-4EC1-B291-876C85DD727A}">
      <dgm:prSet/>
      <dgm:spPr/>
      <dgm:t>
        <a:bodyPr/>
        <a:lstStyle/>
        <a:p>
          <a:r>
            <a:rPr lang="en-CA" dirty="0">
              <a:latin typeface="times" panose="02020603050405020304" pitchFamily="18" charset="0"/>
              <a:cs typeface="times" panose="02020603050405020304" pitchFamily="18" charset="0"/>
            </a:rPr>
            <a:t>Local Economic Contribution</a:t>
          </a:r>
          <a:endParaRPr lang="en-US" dirty="0">
            <a:latin typeface="times" panose="02020603050405020304" pitchFamily="18" charset="0"/>
            <a:cs typeface="times" panose="02020603050405020304" pitchFamily="18" charset="0"/>
          </a:endParaRPr>
        </a:p>
      </dgm:t>
    </dgm:pt>
    <dgm:pt modelId="{F2F49C18-4499-4D86-B753-25398605D501}" type="parTrans" cxnId="{AAFC73A0-FB43-4DFE-A457-EC26D39D1198}">
      <dgm:prSet/>
      <dgm:spPr/>
      <dgm:t>
        <a:bodyPr/>
        <a:lstStyle/>
        <a:p>
          <a:endParaRPr lang="en-US"/>
        </a:p>
      </dgm:t>
    </dgm:pt>
    <dgm:pt modelId="{BB4DDB3F-2A21-417E-941A-BFE7121A5226}" type="sibTrans" cxnId="{AAFC73A0-FB43-4DFE-A457-EC26D39D1198}">
      <dgm:prSet/>
      <dgm:spPr/>
      <dgm:t>
        <a:bodyPr/>
        <a:lstStyle/>
        <a:p>
          <a:endParaRPr lang="en-US"/>
        </a:p>
      </dgm:t>
    </dgm:pt>
    <dgm:pt modelId="{1EE2FC25-BC8E-4769-AB9F-DC6111CED7E5}">
      <dgm:prSet/>
      <dgm:spPr/>
      <dgm:t>
        <a:bodyPr/>
        <a:lstStyle/>
        <a:p>
          <a:r>
            <a:rPr lang="en-CA" dirty="0">
              <a:latin typeface="times" panose="02020603050405020304" pitchFamily="18" charset="0"/>
              <a:cs typeface="times" panose="02020603050405020304" pitchFamily="18" charset="0"/>
            </a:rPr>
            <a:t>Productive Land Use</a:t>
          </a:r>
          <a:endParaRPr lang="en-US" dirty="0">
            <a:latin typeface="times" panose="02020603050405020304" pitchFamily="18" charset="0"/>
            <a:cs typeface="times" panose="02020603050405020304" pitchFamily="18" charset="0"/>
          </a:endParaRPr>
        </a:p>
      </dgm:t>
    </dgm:pt>
    <dgm:pt modelId="{00039BB7-3D8A-4F3D-BE90-02F43BE84950}" type="parTrans" cxnId="{DEEBD228-F412-44D7-BC9D-D55802235E71}">
      <dgm:prSet/>
      <dgm:spPr/>
      <dgm:t>
        <a:bodyPr/>
        <a:lstStyle/>
        <a:p>
          <a:endParaRPr lang="en-US"/>
        </a:p>
      </dgm:t>
    </dgm:pt>
    <dgm:pt modelId="{46FB7139-3DE3-46D9-BB49-04B2B487E92C}" type="sibTrans" cxnId="{DEEBD228-F412-44D7-BC9D-D55802235E71}">
      <dgm:prSet/>
      <dgm:spPr/>
      <dgm:t>
        <a:bodyPr/>
        <a:lstStyle/>
        <a:p>
          <a:endParaRPr lang="en-US"/>
        </a:p>
      </dgm:t>
    </dgm:pt>
    <dgm:pt modelId="{B4065F17-CD1F-4A3C-99B8-28666A1B2E71}" type="pres">
      <dgm:prSet presAssocID="{D87E9E2C-28A0-48A7-B53C-395E7BBAFB98}" presName="linear" presStyleCnt="0">
        <dgm:presLayoutVars>
          <dgm:animLvl val="lvl"/>
          <dgm:resizeHandles val="exact"/>
        </dgm:presLayoutVars>
      </dgm:prSet>
      <dgm:spPr/>
    </dgm:pt>
    <dgm:pt modelId="{BD215087-104F-4282-AE28-6BA86BAC51E8}" type="pres">
      <dgm:prSet presAssocID="{C9C8FE6E-1C3B-49C0-9399-FBABA05DC674}" presName="parentText" presStyleLbl="node1" presStyleIdx="0" presStyleCnt="3">
        <dgm:presLayoutVars>
          <dgm:chMax val="0"/>
          <dgm:bulletEnabled val="1"/>
        </dgm:presLayoutVars>
      </dgm:prSet>
      <dgm:spPr/>
    </dgm:pt>
    <dgm:pt modelId="{1EB66D74-766F-465B-9B2F-62ECC54A5445}" type="pres">
      <dgm:prSet presAssocID="{5F7DBD19-2EA5-43A5-84FF-F5C04B535DFA}" presName="spacer" presStyleCnt="0"/>
      <dgm:spPr/>
    </dgm:pt>
    <dgm:pt modelId="{A1A5F1C4-0C8E-4F14-888C-71B0099FB356}" type="pres">
      <dgm:prSet presAssocID="{2D8DAAF4-CE70-4EC1-B291-876C85DD727A}" presName="parentText" presStyleLbl="node1" presStyleIdx="1" presStyleCnt="3">
        <dgm:presLayoutVars>
          <dgm:chMax val="0"/>
          <dgm:bulletEnabled val="1"/>
        </dgm:presLayoutVars>
      </dgm:prSet>
      <dgm:spPr/>
    </dgm:pt>
    <dgm:pt modelId="{EC32C669-CC70-4B91-9A9E-04D25D8EE0A0}" type="pres">
      <dgm:prSet presAssocID="{BB4DDB3F-2A21-417E-941A-BFE7121A5226}" presName="spacer" presStyleCnt="0"/>
      <dgm:spPr/>
    </dgm:pt>
    <dgm:pt modelId="{F50D0741-16FE-4A0D-B5CE-19303E08056B}" type="pres">
      <dgm:prSet presAssocID="{1EE2FC25-BC8E-4769-AB9F-DC6111CED7E5}" presName="parentText" presStyleLbl="node1" presStyleIdx="2" presStyleCnt="3">
        <dgm:presLayoutVars>
          <dgm:chMax val="0"/>
          <dgm:bulletEnabled val="1"/>
        </dgm:presLayoutVars>
      </dgm:prSet>
      <dgm:spPr/>
    </dgm:pt>
  </dgm:ptLst>
  <dgm:cxnLst>
    <dgm:cxn modelId="{DEEBD228-F412-44D7-BC9D-D55802235E71}" srcId="{D87E9E2C-28A0-48A7-B53C-395E7BBAFB98}" destId="{1EE2FC25-BC8E-4769-AB9F-DC6111CED7E5}" srcOrd="2" destOrd="0" parTransId="{00039BB7-3D8A-4F3D-BE90-02F43BE84950}" sibTransId="{46FB7139-3DE3-46D9-BB49-04B2B487E92C}"/>
    <dgm:cxn modelId="{94B7463B-0B4E-48D5-879E-EF0D07AC0BB4}" srcId="{D87E9E2C-28A0-48A7-B53C-395E7BBAFB98}" destId="{C9C8FE6E-1C3B-49C0-9399-FBABA05DC674}" srcOrd="0" destOrd="0" parTransId="{2E244738-C975-4C66-806B-5760E585245D}" sibTransId="{5F7DBD19-2EA5-43A5-84FF-F5C04B535DFA}"/>
    <dgm:cxn modelId="{DDF41055-C591-4E30-8583-1A9D8F28452B}" type="presOf" srcId="{D87E9E2C-28A0-48A7-B53C-395E7BBAFB98}" destId="{B4065F17-CD1F-4A3C-99B8-28666A1B2E71}" srcOrd="0" destOrd="0" presId="urn:microsoft.com/office/officeart/2005/8/layout/vList2"/>
    <dgm:cxn modelId="{39AAF391-6408-4546-BB92-1BEA31832BE4}" type="presOf" srcId="{C9C8FE6E-1C3B-49C0-9399-FBABA05DC674}" destId="{BD215087-104F-4282-AE28-6BA86BAC51E8}" srcOrd="0" destOrd="0" presId="urn:microsoft.com/office/officeart/2005/8/layout/vList2"/>
    <dgm:cxn modelId="{AAFC73A0-FB43-4DFE-A457-EC26D39D1198}" srcId="{D87E9E2C-28A0-48A7-B53C-395E7BBAFB98}" destId="{2D8DAAF4-CE70-4EC1-B291-876C85DD727A}" srcOrd="1" destOrd="0" parTransId="{F2F49C18-4499-4D86-B753-25398605D501}" sibTransId="{BB4DDB3F-2A21-417E-941A-BFE7121A5226}"/>
    <dgm:cxn modelId="{20DD50DE-E8F6-4B0E-8F53-3C91E40749A2}" type="presOf" srcId="{2D8DAAF4-CE70-4EC1-B291-876C85DD727A}" destId="{A1A5F1C4-0C8E-4F14-888C-71B0099FB356}" srcOrd="0" destOrd="0" presId="urn:microsoft.com/office/officeart/2005/8/layout/vList2"/>
    <dgm:cxn modelId="{A70327E2-A5D2-4E91-9384-362A22DF2F56}" type="presOf" srcId="{1EE2FC25-BC8E-4769-AB9F-DC6111CED7E5}" destId="{F50D0741-16FE-4A0D-B5CE-19303E08056B}" srcOrd="0" destOrd="0" presId="urn:microsoft.com/office/officeart/2005/8/layout/vList2"/>
    <dgm:cxn modelId="{44BF936F-00C4-4CE1-8753-E3B03FBA82A5}" type="presParOf" srcId="{B4065F17-CD1F-4A3C-99B8-28666A1B2E71}" destId="{BD215087-104F-4282-AE28-6BA86BAC51E8}" srcOrd="0" destOrd="0" presId="urn:microsoft.com/office/officeart/2005/8/layout/vList2"/>
    <dgm:cxn modelId="{0E2DF7AC-358C-4CFC-9A87-C401AC84C2E9}" type="presParOf" srcId="{B4065F17-CD1F-4A3C-99B8-28666A1B2E71}" destId="{1EB66D74-766F-465B-9B2F-62ECC54A5445}" srcOrd="1" destOrd="0" presId="urn:microsoft.com/office/officeart/2005/8/layout/vList2"/>
    <dgm:cxn modelId="{D0A878B4-6552-4AC9-9C44-3D163D6B0419}" type="presParOf" srcId="{B4065F17-CD1F-4A3C-99B8-28666A1B2E71}" destId="{A1A5F1C4-0C8E-4F14-888C-71B0099FB356}" srcOrd="2" destOrd="0" presId="urn:microsoft.com/office/officeart/2005/8/layout/vList2"/>
    <dgm:cxn modelId="{3FD13586-52E7-4992-B1C0-F61EA1FE7483}" type="presParOf" srcId="{B4065F17-CD1F-4A3C-99B8-28666A1B2E71}" destId="{EC32C669-CC70-4B91-9A9E-04D25D8EE0A0}" srcOrd="3" destOrd="0" presId="urn:microsoft.com/office/officeart/2005/8/layout/vList2"/>
    <dgm:cxn modelId="{6C051FED-A8DE-4C0C-AB6C-CF86CBC90D15}" type="presParOf" srcId="{B4065F17-CD1F-4A3C-99B8-28666A1B2E71}" destId="{F50D0741-16FE-4A0D-B5CE-19303E08056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5A0DD-81E2-4AC7-B6B8-43B678E14BFE}">
      <dsp:nvSpPr>
        <dsp:cNvPr id="0" name=""/>
        <dsp:cNvSpPr/>
      </dsp:nvSpPr>
      <dsp:spPr>
        <a:xfrm>
          <a:off x="411478" y="2237499"/>
          <a:ext cx="3194769" cy="1916861"/>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CA" sz="2600" kern="1200" dirty="0">
              <a:latin typeface="times" panose="02020603050405020304" pitchFamily="18" charset="0"/>
              <a:cs typeface="times" panose="02020603050405020304" pitchFamily="18" charset="0"/>
            </a:rPr>
            <a:t>3 “pillars” of sustainability – environment, socio-political and economic criteria</a:t>
          </a:r>
          <a:endParaRPr lang="en-US" sz="2600" kern="1200" dirty="0">
            <a:latin typeface="times" panose="02020603050405020304" pitchFamily="18" charset="0"/>
            <a:cs typeface="times" panose="02020603050405020304" pitchFamily="18" charset="0"/>
          </a:endParaRPr>
        </a:p>
      </dsp:txBody>
      <dsp:txXfrm>
        <a:off x="411478" y="2237499"/>
        <a:ext cx="3194769" cy="1916861"/>
      </dsp:txXfrm>
    </dsp:sp>
    <dsp:sp modelId="{6188AACC-46F1-422B-8FFC-993D3B18CEB9}">
      <dsp:nvSpPr>
        <dsp:cNvPr id="0" name=""/>
        <dsp:cNvSpPr/>
      </dsp:nvSpPr>
      <dsp:spPr>
        <a:xfrm>
          <a:off x="401925" y="0"/>
          <a:ext cx="3194769" cy="1916861"/>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CA" sz="2600" kern="1200" dirty="0">
              <a:latin typeface="times" panose="02020603050405020304" pitchFamily="18" charset="0"/>
              <a:cs typeface="times" panose="02020603050405020304" pitchFamily="18" charset="0"/>
            </a:rPr>
            <a:t>Tool for government planners and communities</a:t>
          </a:r>
          <a:endParaRPr lang="en-US" sz="2600" kern="1200" dirty="0">
            <a:latin typeface="times" panose="02020603050405020304" pitchFamily="18" charset="0"/>
            <a:cs typeface="times" panose="02020603050405020304" pitchFamily="18" charset="0"/>
          </a:endParaRPr>
        </a:p>
      </dsp:txBody>
      <dsp:txXfrm>
        <a:off x="401925" y="0"/>
        <a:ext cx="3194769" cy="1916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13423-0412-4FC2-A923-E183543A31C7}">
      <dsp:nvSpPr>
        <dsp:cNvPr id="0" name=""/>
        <dsp:cNvSpPr/>
      </dsp:nvSpPr>
      <dsp:spPr>
        <a:xfrm>
          <a:off x="0" y="606044"/>
          <a:ext cx="6253721" cy="957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466914-FCEA-48D3-8E99-4BAE8D66B6C9}">
      <dsp:nvSpPr>
        <dsp:cNvPr id="0" name=""/>
        <dsp:cNvSpPr/>
      </dsp:nvSpPr>
      <dsp:spPr>
        <a:xfrm>
          <a:off x="312686" y="45164"/>
          <a:ext cx="4377605" cy="11217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463" tIns="0" rIns="165463" bIns="0" numCol="1" spcCol="1270" anchor="ctr" anchorCtr="0">
          <a:noAutofit/>
        </a:bodyPr>
        <a:lstStyle/>
        <a:p>
          <a:pPr marL="0" lvl="0" indent="0" algn="l" defTabSz="1689100">
            <a:lnSpc>
              <a:spcPct val="90000"/>
            </a:lnSpc>
            <a:spcBef>
              <a:spcPct val="0"/>
            </a:spcBef>
            <a:spcAft>
              <a:spcPct val="35000"/>
            </a:spcAft>
            <a:buNone/>
          </a:pPr>
          <a:r>
            <a:rPr lang="en-CA" sz="3800" kern="1200" dirty="0">
              <a:latin typeface="times" panose="02020603050405020304" pitchFamily="18" charset="0"/>
              <a:cs typeface="times" panose="02020603050405020304" pitchFamily="18" charset="0"/>
            </a:rPr>
            <a:t>Legislation and Conflict of Interest</a:t>
          </a:r>
          <a:endParaRPr lang="en-US" sz="3800" kern="1200" dirty="0">
            <a:latin typeface="times" panose="02020603050405020304" pitchFamily="18" charset="0"/>
            <a:cs typeface="times" panose="02020603050405020304" pitchFamily="18" charset="0"/>
          </a:endParaRPr>
        </a:p>
      </dsp:txBody>
      <dsp:txXfrm>
        <a:off x="367446" y="99924"/>
        <a:ext cx="4268085" cy="1012240"/>
      </dsp:txXfrm>
    </dsp:sp>
    <dsp:sp modelId="{1E023BB1-18CB-4A63-A6F1-C774E96DBD6E}">
      <dsp:nvSpPr>
        <dsp:cNvPr id="0" name=""/>
        <dsp:cNvSpPr/>
      </dsp:nvSpPr>
      <dsp:spPr>
        <a:xfrm>
          <a:off x="0" y="2329724"/>
          <a:ext cx="6253721" cy="957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DAC20F-3943-4123-ADFF-F441AC0C92D0}">
      <dsp:nvSpPr>
        <dsp:cNvPr id="0" name=""/>
        <dsp:cNvSpPr/>
      </dsp:nvSpPr>
      <dsp:spPr>
        <a:xfrm>
          <a:off x="312686" y="1768844"/>
          <a:ext cx="4377605" cy="11217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463" tIns="0" rIns="165463" bIns="0" numCol="1" spcCol="1270" anchor="ctr" anchorCtr="0">
          <a:noAutofit/>
        </a:bodyPr>
        <a:lstStyle/>
        <a:p>
          <a:pPr marL="0" lvl="0" indent="0" algn="l" defTabSz="1689100">
            <a:lnSpc>
              <a:spcPct val="90000"/>
            </a:lnSpc>
            <a:spcBef>
              <a:spcPct val="0"/>
            </a:spcBef>
            <a:spcAft>
              <a:spcPct val="35000"/>
            </a:spcAft>
            <a:buNone/>
          </a:pPr>
          <a:r>
            <a:rPr lang="en-CA" sz="3800" kern="1200" dirty="0">
              <a:latin typeface="times" panose="02020603050405020304" pitchFamily="18" charset="0"/>
              <a:cs typeface="times" panose="02020603050405020304" pitchFamily="18" charset="0"/>
            </a:rPr>
            <a:t>Ownership intentions and plans</a:t>
          </a:r>
          <a:endParaRPr lang="en-US" sz="3800" kern="1200" dirty="0">
            <a:latin typeface="times" panose="02020603050405020304" pitchFamily="18" charset="0"/>
            <a:cs typeface="times" panose="02020603050405020304" pitchFamily="18" charset="0"/>
          </a:endParaRPr>
        </a:p>
      </dsp:txBody>
      <dsp:txXfrm>
        <a:off x="367446" y="1823604"/>
        <a:ext cx="4268085" cy="1012240"/>
      </dsp:txXfrm>
    </dsp:sp>
    <dsp:sp modelId="{375BCE76-F691-4A05-9D20-088792CBF489}">
      <dsp:nvSpPr>
        <dsp:cNvPr id="0" name=""/>
        <dsp:cNvSpPr/>
      </dsp:nvSpPr>
      <dsp:spPr>
        <a:xfrm>
          <a:off x="0" y="4053405"/>
          <a:ext cx="6253721" cy="957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56749-D215-43E6-AA4D-76A3A4D17B14}">
      <dsp:nvSpPr>
        <dsp:cNvPr id="0" name=""/>
        <dsp:cNvSpPr/>
      </dsp:nvSpPr>
      <dsp:spPr>
        <a:xfrm>
          <a:off x="312686" y="3492525"/>
          <a:ext cx="4377605" cy="11217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463" tIns="0" rIns="165463" bIns="0" numCol="1" spcCol="1270" anchor="ctr" anchorCtr="0">
          <a:noAutofit/>
        </a:bodyPr>
        <a:lstStyle/>
        <a:p>
          <a:pPr marL="0" lvl="0" indent="0" algn="l" defTabSz="1689100">
            <a:lnSpc>
              <a:spcPct val="90000"/>
            </a:lnSpc>
            <a:spcBef>
              <a:spcPct val="0"/>
            </a:spcBef>
            <a:spcAft>
              <a:spcPct val="35000"/>
            </a:spcAft>
            <a:buNone/>
          </a:pPr>
          <a:r>
            <a:rPr lang="en-CA" sz="3800" kern="1200" dirty="0">
              <a:latin typeface="times" panose="02020603050405020304" pitchFamily="18" charset="0"/>
              <a:cs typeface="times" panose="02020603050405020304" pitchFamily="18" charset="0"/>
            </a:rPr>
            <a:t>Health and safety</a:t>
          </a:r>
          <a:endParaRPr lang="en-US" sz="3800" kern="1200" dirty="0">
            <a:latin typeface="times" panose="02020603050405020304" pitchFamily="18" charset="0"/>
            <a:cs typeface="times" panose="02020603050405020304" pitchFamily="18" charset="0"/>
          </a:endParaRPr>
        </a:p>
      </dsp:txBody>
      <dsp:txXfrm>
        <a:off x="367446" y="3547285"/>
        <a:ext cx="4268085" cy="101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15087-104F-4282-AE28-6BA86BAC51E8}">
      <dsp:nvSpPr>
        <dsp:cNvPr id="0" name=""/>
        <dsp:cNvSpPr/>
      </dsp:nvSpPr>
      <dsp:spPr>
        <a:xfrm>
          <a:off x="0" y="11550"/>
          <a:ext cx="6253721" cy="15970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CA" sz="4200" kern="1200" dirty="0">
              <a:latin typeface="times" panose="02020603050405020304" pitchFamily="18" charset="0"/>
              <a:cs typeface="times" panose="02020603050405020304" pitchFamily="18" charset="0"/>
            </a:rPr>
            <a:t>Equitable Wealth sharing</a:t>
          </a:r>
          <a:endParaRPr lang="en-US" sz="4200" kern="1200" dirty="0">
            <a:latin typeface="times" panose="02020603050405020304" pitchFamily="18" charset="0"/>
            <a:cs typeface="times" panose="02020603050405020304" pitchFamily="18" charset="0"/>
          </a:endParaRPr>
        </a:p>
      </dsp:txBody>
      <dsp:txXfrm>
        <a:off x="77962" y="89512"/>
        <a:ext cx="6097797" cy="1441125"/>
      </dsp:txXfrm>
    </dsp:sp>
    <dsp:sp modelId="{A1A5F1C4-0C8E-4F14-888C-71B0099FB356}">
      <dsp:nvSpPr>
        <dsp:cNvPr id="0" name=""/>
        <dsp:cNvSpPr/>
      </dsp:nvSpPr>
      <dsp:spPr>
        <a:xfrm>
          <a:off x="0" y="1729560"/>
          <a:ext cx="6253721" cy="159704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CA" sz="4200" kern="1200" dirty="0">
              <a:latin typeface="times" panose="02020603050405020304" pitchFamily="18" charset="0"/>
              <a:cs typeface="times" panose="02020603050405020304" pitchFamily="18" charset="0"/>
            </a:rPr>
            <a:t>Local Economic Contribution</a:t>
          </a:r>
          <a:endParaRPr lang="en-US" sz="4200" kern="1200" dirty="0">
            <a:latin typeface="times" panose="02020603050405020304" pitchFamily="18" charset="0"/>
            <a:cs typeface="times" panose="02020603050405020304" pitchFamily="18" charset="0"/>
          </a:endParaRPr>
        </a:p>
      </dsp:txBody>
      <dsp:txXfrm>
        <a:off x="77962" y="1807522"/>
        <a:ext cx="6097797" cy="1441125"/>
      </dsp:txXfrm>
    </dsp:sp>
    <dsp:sp modelId="{F50D0741-16FE-4A0D-B5CE-19303E08056B}">
      <dsp:nvSpPr>
        <dsp:cNvPr id="0" name=""/>
        <dsp:cNvSpPr/>
      </dsp:nvSpPr>
      <dsp:spPr>
        <a:xfrm>
          <a:off x="0" y="3447569"/>
          <a:ext cx="6253721" cy="159704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CA" sz="4200" kern="1200" dirty="0">
              <a:latin typeface="times" panose="02020603050405020304" pitchFamily="18" charset="0"/>
              <a:cs typeface="times" panose="02020603050405020304" pitchFamily="18" charset="0"/>
            </a:rPr>
            <a:t>Productive Land Use</a:t>
          </a:r>
          <a:endParaRPr lang="en-US" sz="4200" kern="1200" dirty="0">
            <a:latin typeface="times" panose="02020603050405020304" pitchFamily="18" charset="0"/>
            <a:cs typeface="times" panose="02020603050405020304" pitchFamily="18" charset="0"/>
          </a:endParaRPr>
        </a:p>
      </dsp:txBody>
      <dsp:txXfrm>
        <a:off x="77962" y="3525531"/>
        <a:ext cx="6097797" cy="14411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B902D-AF96-4919-A094-3399BDB3129D}" type="datetimeFigureOut">
              <a:rPr lang="en-CA" smtClean="0"/>
              <a:t>2021-06-04</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A025A-00A1-441C-9038-824D118DB947}" type="slidenum">
              <a:rPr lang="en-CA" smtClean="0"/>
              <a:t>‹#›</a:t>
            </a:fld>
            <a:endParaRPr lang="en-CA"/>
          </a:p>
        </p:txBody>
      </p:sp>
    </p:spTree>
    <p:extLst>
      <p:ext uri="{BB962C8B-B14F-4D97-AF65-F5344CB8AC3E}">
        <p14:creationId xmlns:p14="http://schemas.microsoft.com/office/powerpoint/2010/main" val="4226045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3547F2C-30D2-4059-B340-3F776A024DB9}" type="slidenum">
              <a:rPr lang="fr-FR" smtClean="0"/>
              <a:t>2</a:t>
            </a:fld>
            <a:endParaRPr lang="fr-FR"/>
          </a:p>
        </p:txBody>
      </p:sp>
    </p:spTree>
    <p:extLst>
      <p:ext uri="{BB962C8B-B14F-4D97-AF65-F5344CB8AC3E}">
        <p14:creationId xmlns:p14="http://schemas.microsoft.com/office/powerpoint/2010/main" val="296173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3547F2C-30D2-4059-B340-3F776A024DB9}" type="slidenum">
              <a:rPr lang="fr-FR" smtClean="0"/>
              <a:t>3</a:t>
            </a:fld>
            <a:endParaRPr lang="fr-FR"/>
          </a:p>
        </p:txBody>
      </p:sp>
    </p:spTree>
    <p:extLst>
      <p:ext uri="{BB962C8B-B14F-4D97-AF65-F5344CB8AC3E}">
        <p14:creationId xmlns:p14="http://schemas.microsoft.com/office/powerpoint/2010/main" val="394188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3547F2C-30D2-4059-B340-3F776A024DB9}" type="slidenum">
              <a:rPr lang="fr-FR" smtClean="0"/>
              <a:t>4</a:t>
            </a:fld>
            <a:endParaRPr lang="fr-FR"/>
          </a:p>
        </p:txBody>
      </p:sp>
    </p:spTree>
    <p:extLst>
      <p:ext uri="{BB962C8B-B14F-4D97-AF65-F5344CB8AC3E}">
        <p14:creationId xmlns:p14="http://schemas.microsoft.com/office/powerpoint/2010/main" val="412112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3547F2C-30D2-4059-B340-3F776A024DB9}" type="slidenum">
              <a:rPr lang="fr-FR" smtClean="0"/>
              <a:t>5</a:t>
            </a:fld>
            <a:endParaRPr lang="fr-FR"/>
          </a:p>
        </p:txBody>
      </p:sp>
    </p:spTree>
    <p:extLst>
      <p:ext uri="{BB962C8B-B14F-4D97-AF65-F5344CB8AC3E}">
        <p14:creationId xmlns:p14="http://schemas.microsoft.com/office/powerpoint/2010/main" val="3068617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CCF0-C9FE-4B14-9A53-FC57565749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30270ED-373E-45CD-843C-92D0F6630B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EBCDD45-1186-4A17-8DB6-417923BB5933}"/>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5" name="Footer Placeholder 4">
            <a:extLst>
              <a:ext uri="{FF2B5EF4-FFF2-40B4-BE49-F238E27FC236}">
                <a16:creationId xmlns:a16="http://schemas.microsoft.com/office/drawing/2014/main" id="{5402B7BD-D091-4406-9010-7FA045EF124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47E0E95-1C16-4B2E-9AB4-70C966077AFB}"/>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279160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6886A-394B-41B9-A8B3-679F2653494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7DFFE65-7442-4C52-A7BA-75D0531FEC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5C8451E-08A6-4089-AB0A-BFCAB892272B}"/>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5" name="Footer Placeholder 4">
            <a:extLst>
              <a:ext uri="{FF2B5EF4-FFF2-40B4-BE49-F238E27FC236}">
                <a16:creationId xmlns:a16="http://schemas.microsoft.com/office/drawing/2014/main" id="{146A1F61-5969-43CB-8109-FF2A8E7E47D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14B8172-BA5B-4DBC-86E8-BC9234C0C1F2}"/>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77933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F6B27-D2AA-4244-BAE3-F90C23D3A9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0E5275F-5FAB-49E6-8CFA-AA45CF8DB4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7BB0EC1-567D-48B0-9AE1-210C20EEF987}"/>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5" name="Footer Placeholder 4">
            <a:extLst>
              <a:ext uri="{FF2B5EF4-FFF2-40B4-BE49-F238E27FC236}">
                <a16:creationId xmlns:a16="http://schemas.microsoft.com/office/drawing/2014/main" id="{9DA7B6E9-2702-4271-84D8-0221892864E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3F40717-9881-4AE8-8842-8B041030D4CC}"/>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385345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AD05-5EA4-4EFA-A80E-2AD007361E7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709E466-AFFB-442F-9516-8C830F57A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1E0F14F-1546-449B-A4D3-CAE25E96EE38}"/>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5" name="Footer Placeholder 4">
            <a:extLst>
              <a:ext uri="{FF2B5EF4-FFF2-40B4-BE49-F238E27FC236}">
                <a16:creationId xmlns:a16="http://schemas.microsoft.com/office/drawing/2014/main" id="{41C85DEB-16DB-452F-BBEC-C2484AF6CA8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98C807A-78E5-4232-97CE-FFE6C73D7F37}"/>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103631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97B4-9D52-4FE5-BB88-90CFA15149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35AC522-BCAD-41FA-B911-9C6B6C6CB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70C7C7-ED29-4F95-A532-7200FF083098}"/>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5" name="Footer Placeholder 4">
            <a:extLst>
              <a:ext uri="{FF2B5EF4-FFF2-40B4-BE49-F238E27FC236}">
                <a16:creationId xmlns:a16="http://schemas.microsoft.com/office/drawing/2014/main" id="{DBAC6CF0-F8C0-4C9C-9322-708840BE84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BD1BAC4-F4B5-405B-A14D-D29CCD96FD80}"/>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5311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63A5-90FE-4405-A07D-D9973B02D8B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BA1EA79-2614-4EE9-A592-F6FC9106D6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C4E1E09-6F40-4C40-8156-4E4B44BA88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DA17DB2-32EE-4448-ACDF-BC07F787BCBE}"/>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6" name="Footer Placeholder 5">
            <a:extLst>
              <a:ext uri="{FF2B5EF4-FFF2-40B4-BE49-F238E27FC236}">
                <a16:creationId xmlns:a16="http://schemas.microsoft.com/office/drawing/2014/main" id="{2B2D035F-2B77-4B2F-AAC4-864718E4DDF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A320EE1-9D96-428B-8E89-7B9016041F13}"/>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263917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2790-3542-4A5D-A55A-28A2282804D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28E566A-E25F-4D19-943C-F427D3258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4F485-B2B1-4670-B203-696F1D134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D9E027B-B48B-44DE-A762-EB09E1B68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1FFA3F-7437-4BD7-9E04-920BE7537A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336770A-808F-4A29-A6E4-41CB005978F6}"/>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8" name="Footer Placeholder 7">
            <a:extLst>
              <a:ext uri="{FF2B5EF4-FFF2-40B4-BE49-F238E27FC236}">
                <a16:creationId xmlns:a16="http://schemas.microsoft.com/office/drawing/2014/main" id="{073D066C-51EA-470B-8D5C-10AFE549CB3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91C40F0-7A7F-4CB1-B6CF-7630E955D027}"/>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1236235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ACE3F-7BD6-4A4C-A992-AA32DBD0E8A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B6D0AF9-D002-497F-AB67-E295932F0457}"/>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4" name="Footer Placeholder 3">
            <a:extLst>
              <a:ext uri="{FF2B5EF4-FFF2-40B4-BE49-F238E27FC236}">
                <a16:creationId xmlns:a16="http://schemas.microsoft.com/office/drawing/2014/main" id="{164B8549-1ED7-44B9-82E6-BAF7BA226DE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18B8F96-F6A8-4FB9-8187-21C20A8F2A96}"/>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234967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959B3-940A-4D4F-9749-EB1E39CAE6FA}"/>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3" name="Footer Placeholder 2">
            <a:extLst>
              <a:ext uri="{FF2B5EF4-FFF2-40B4-BE49-F238E27FC236}">
                <a16:creationId xmlns:a16="http://schemas.microsoft.com/office/drawing/2014/main" id="{D2097B15-AF7E-4E91-AA18-23AF1AC9430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3EC414B-A48F-49DD-A2CC-C36556AF082A}"/>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291083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DEBA-8880-4F89-9BCA-0DAEA1153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A3FCA6E-7CC5-43B0-8DA5-1BF7A2F0C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6A4E133-9B9E-40C5-A54D-3BDA7AC5A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92796-0FF3-486A-A03B-A4698B128DC5}"/>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6" name="Footer Placeholder 5">
            <a:extLst>
              <a:ext uri="{FF2B5EF4-FFF2-40B4-BE49-F238E27FC236}">
                <a16:creationId xmlns:a16="http://schemas.microsoft.com/office/drawing/2014/main" id="{9CFAA8A4-B524-489A-BD10-A24E1C9DCBB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9577791-4EF2-411B-8E2A-F64CD15D0E34}"/>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2975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FBB1-9091-4BCD-BF0E-34ACBA1EC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8799434-64CD-40A5-AC51-9C5E0B9D8D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344CC52-69F5-43E2-9401-35B354D1A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012A1-54E8-4AFB-84F7-A0C6E96F35BD}"/>
              </a:ext>
            </a:extLst>
          </p:cNvPr>
          <p:cNvSpPr>
            <a:spLocks noGrp="1"/>
          </p:cNvSpPr>
          <p:nvPr>
            <p:ph type="dt" sz="half" idx="10"/>
          </p:nvPr>
        </p:nvSpPr>
        <p:spPr/>
        <p:txBody>
          <a:bodyPr/>
          <a:lstStyle/>
          <a:p>
            <a:fld id="{614759A3-0FE1-4DCC-AC5D-91D805028A77}" type="datetimeFigureOut">
              <a:rPr lang="en-CA" smtClean="0"/>
              <a:t>2021-06-04</a:t>
            </a:fld>
            <a:endParaRPr lang="en-CA"/>
          </a:p>
        </p:txBody>
      </p:sp>
      <p:sp>
        <p:nvSpPr>
          <p:cNvPr id="6" name="Footer Placeholder 5">
            <a:extLst>
              <a:ext uri="{FF2B5EF4-FFF2-40B4-BE49-F238E27FC236}">
                <a16:creationId xmlns:a16="http://schemas.microsoft.com/office/drawing/2014/main" id="{E656DD87-992B-49FE-B803-8F5340C163E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F683CEF-6848-4410-8E3C-B6712117BB48}"/>
              </a:ext>
            </a:extLst>
          </p:cNvPr>
          <p:cNvSpPr>
            <a:spLocks noGrp="1"/>
          </p:cNvSpPr>
          <p:nvPr>
            <p:ph type="sldNum" sz="quarter" idx="12"/>
          </p:nvPr>
        </p:nvSpPr>
        <p:spPr/>
        <p:txBody>
          <a:bodyPr/>
          <a:lstStyle/>
          <a:p>
            <a:fld id="{643C559D-740D-41D8-A059-774F93E45714}" type="slidenum">
              <a:rPr lang="en-CA" smtClean="0"/>
              <a:t>‹#›</a:t>
            </a:fld>
            <a:endParaRPr lang="en-CA"/>
          </a:p>
        </p:txBody>
      </p:sp>
    </p:spTree>
    <p:extLst>
      <p:ext uri="{BB962C8B-B14F-4D97-AF65-F5344CB8AC3E}">
        <p14:creationId xmlns:p14="http://schemas.microsoft.com/office/powerpoint/2010/main" val="156826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9490E-433F-4450-B910-0B8F238B2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57ADC17-F686-46C7-AC9D-2BF646FAE7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CD1475-30F6-4D60-8363-26F2249F43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759A3-0FE1-4DCC-AC5D-91D805028A77}" type="datetimeFigureOut">
              <a:rPr lang="en-CA" smtClean="0"/>
              <a:t>2021-06-04</a:t>
            </a:fld>
            <a:endParaRPr lang="en-CA"/>
          </a:p>
        </p:txBody>
      </p:sp>
      <p:sp>
        <p:nvSpPr>
          <p:cNvPr id="5" name="Footer Placeholder 4">
            <a:extLst>
              <a:ext uri="{FF2B5EF4-FFF2-40B4-BE49-F238E27FC236}">
                <a16:creationId xmlns:a16="http://schemas.microsoft.com/office/drawing/2014/main" id="{88AAFCD6-547A-407E-88F3-1D2C601AE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5C4C110-9748-4350-92E2-7715CA378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C559D-740D-41D8-A059-774F93E45714}" type="slidenum">
              <a:rPr lang="en-CA" smtClean="0"/>
              <a:t>‹#›</a:t>
            </a:fld>
            <a:endParaRPr lang="en-CA"/>
          </a:p>
        </p:txBody>
      </p:sp>
    </p:spTree>
    <p:extLst>
      <p:ext uri="{BB962C8B-B14F-4D97-AF65-F5344CB8AC3E}">
        <p14:creationId xmlns:p14="http://schemas.microsoft.com/office/powerpoint/2010/main" val="3939175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picture containing outdoor, tree, river, mountain&#10;&#10;Description automatically generated">
            <a:extLst>
              <a:ext uri="{FF2B5EF4-FFF2-40B4-BE49-F238E27FC236}">
                <a16:creationId xmlns:a16="http://schemas.microsoft.com/office/drawing/2014/main" id="{BC9AA510-0C1C-4379-8FD5-0A486AFB1CEE}"/>
              </a:ext>
            </a:extLst>
          </p:cNvPr>
          <p:cNvPicPr>
            <a:picLocks noChangeAspect="1"/>
          </p:cNvPicPr>
          <p:nvPr/>
        </p:nvPicPr>
        <p:blipFill rotWithShape="1">
          <a:blip r:embed="rId2">
            <a:extLst>
              <a:ext uri="{28A0092B-C50C-407E-A947-70E740481C1C}">
                <a14:useLocalDpi xmlns:a14="http://schemas.microsoft.com/office/drawing/2010/main" val="0"/>
              </a:ext>
            </a:extLst>
          </a:blip>
          <a:srcRect t="10078" r="-1" b="5314"/>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BE8C53C-9E3A-4868-916C-2F497DBBA12E}"/>
              </a:ext>
            </a:extLst>
          </p:cNvPr>
          <p:cNvSpPr>
            <a:spLocks noGrp="1"/>
          </p:cNvSpPr>
          <p:nvPr>
            <p:ph type="title"/>
          </p:nvPr>
        </p:nvSpPr>
        <p:spPr>
          <a:xfrm>
            <a:off x="618062" y="4185749"/>
            <a:ext cx="9265771" cy="622836"/>
          </a:xfrm>
        </p:spPr>
        <p:txBody>
          <a:bodyPr>
            <a:normAutofit/>
          </a:bodyPr>
          <a:lstStyle/>
          <a:p>
            <a:r>
              <a:rPr lang="fr-CA" sz="3600">
                <a:latin typeface="times" panose="02020603050405020304" pitchFamily="18" charset="0"/>
                <a:cs typeface="times" panose="02020603050405020304" pitchFamily="18" charset="0"/>
              </a:rPr>
              <a:t>After the mine has left</a:t>
            </a:r>
            <a:endParaRPr lang="en-CA" sz="360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3B9A558C-930C-44E5-A3CE-33231C88F257}"/>
              </a:ext>
            </a:extLst>
          </p:cNvPr>
          <p:cNvSpPr/>
          <p:nvPr/>
        </p:nvSpPr>
        <p:spPr>
          <a:xfrm>
            <a:off x="8286749" y="213360"/>
            <a:ext cx="3762375" cy="1631216"/>
          </a:xfrm>
          <a:prstGeom prst="rect">
            <a:avLst/>
          </a:prstGeom>
        </p:spPr>
        <p:txBody>
          <a:bodyPr wrap="square">
            <a:spAutoFit/>
          </a:bodyPr>
          <a:lstStyle/>
          <a:p>
            <a:pPr algn="r">
              <a:spcAft>
                <a:spcPts val="600"/>
              </a:spcAft>
            </a:pPr>
            <a:r>
              <a:rPr lang="fr-CA" dirty="0" err="1">
                <a:latin typeface="times" panose="02020603050405020304" pitchFamily="18" charset="0"/>
                <a:cs typeface="times" panose="02020603050405020304" pitchFamily="18" charset="0"/>
              </a:rPr>
              <a:t>Presented</a:t>
            </a:r>
            <a:r>
              <a:rPr lang="fr-CA" dirty="0">
                <a:latin typeface="times" panose="02020603050405020304" pitchFamily="18" charset="0"/>
                <a:cs typeface="times" panose="02020603050405020304" pitchFamily="18" charset="0"/>
              </a:rPr>
              <a:t> at the C</a:t>
            </a:r>
            <a:r>
              <a:rPr lang="en-US" dirty="0" err="1">
                <a:latin typeface="times" panose="02020603050405020304" pitchFamily="18" charset="0"/>
                <a:cs typeface="times" panose="02020603050405020304" pitchFamily="18" charset="0"/>
              </a:rPr>
              <a:t>anadian</a:t>
            </a:r>
            <a:r>
              <a:rPr lang="en-US" dirty="0">
                <a:latin typeface="times" panose="02020603050405020304" pitchFamily="18" charset="0"/>
                <a:cs typeface="times" panose="02020603050405020304" pitchFamily="18" charset="0"/>
              </a:rPr>
              <a:t> Association for the Study of International Development (CASID) </a:t>
            </a:r>
            <a:r>
              <a:rPr lang="fr-CA" dirty="0">
                <a:latin typeface="times" panose="02020603050405020304" pitchFamily="18" charset="0"/>
                <a:cs typeface="times" panose="02020603050405020304" pitchFamily="18" charset="0"/>
              </a:rPr>
              <a:t>2021 </a:t>
            </a:r>
            <a:endParaRPr lang="fr-CA">
              <a:latin typeface="times" panose="02020603050405020304" pitchFamily="18" charset="0"/>
              <a:cs typeface="times" panose="02020603050405020304" pitchFamily="18" charset="0"/>
            </a:endParaRPr>
          </a:p>
          <a:p>
            <a:pPr algn="r">
              <a:spcAft>
                <a:spcPts val="600"/>
              </a:spcAft>
            </a:pPr>
            <a:r>
              <a:rPr lang="fr-CA" dirty="0">
                <a:latin typeface="times" panose="02020603050405020304" pitchFamily="18" charset="0"/>
                <a:cs typeface="times" panose="02020603050405020304" pitchFamily="18" charset="0"/>
              </a:rPr>
              <a:t>June 4, 2021</a:t>
            </a:r>
            <a:endParaRPr lang="fr-CA">
              <a:latin typeface="times" panose="02020603050405020304" pitchFamily="18" charset="0"/>
              <a:cs typeface="times" panose="02020603050405020304" pitchFamily="18" charset="0"/>
            </a:endParaRPr>
          </a:p>
          <a:p>
            <a:pPr>
              <a:spcAft>
                <a:spcPts val="600"/>
              </a:spcAft>
            </a:pPr>
            <a:endParaRPr lang="en-CA">
              <a:latin typeface="times" panose="02020603050405020304" pitchFamily="18" charset="0"/>
              <a:cs typeface="times" panose="02020603050405020304" pitchFamily="18" charset="0"/>
            </a:endParaRPr>
          </a:p>
        </p:txBody>
      </p:sp>
      <p:sp>
        <p:nvSpPr>
          <p:cNvPr id="10" name="TextBox 9">
            <a:extLst>
              <a:ext uri="{FF2B5EF4-FFF2-40B4-BE49-F238E27FC236}">
                <a16:creationId xmlns:a16="http://schemas.microsoft.com/office/drawing/2014/main" id="{F559E8A1-B8AA-441D-A992-84AEEDB2ED0A}"/>
              </a:ext>
            </a:extLst>
          </p:cNvPr>
          <p:cNvSpPr txBox="1"/>
          <p:nvPr/>
        </p:nvSpPr>
        <p:spPr>
          <a:xfrm>
            <a:off x="618062" y="5076825"/>
            <a:ext cx="6880018" cy="1169551"/>
          </a:xfrm>
          <a:prstGeom prst="rect">
            <a:avLst/>
          </a:prstGeom>
          <a:noFill/>
        </p:spPr>
        <p:txBody>
          <a:bodyPr wrap="square" rtlCol="0">
            <a:spAutoFit/>
          </a:bodyPr>
          <a:lstStyle/>
          <a:p>
            <a:r>
              <a:rPr lang="en-CA" sz="2000" dirty="0"/>
              <a:t>John Edison Ubaldo</a:t>
            </a:r>
            <a:r>
              <a:rPr lang="en-CA" sz="2000" baseline="30000" dirty="0"/>
              <a:t>1</a:t>
            </a:r>
            <a:r>
              <a:rPr lang="en-CA" sz="2000" dirty="0"/>
              <a:t>, Kellyane Levac</a:t>
            </a:r>
            <a:r>
              <a:rPr lang="en-CA" sz="2000" baseline="30000" dirty="0"/>
              <a:t>2</a:t>
            </a:r>
            <a:r>
              <a:rPr lang="en-CA" sz="2000" dirty="0"/>
              <a:t> and Dominique Caouette</a:t>
            </a:r>
            <a:r>
              <a:rPr lang="en-CA" sz="2000" baseline="30000" dirty="0"/>
              <a:t>2</a:t>
            </a:r>
            <a:endParaRPr lang="en-CA" sz="2000" dirty="0"/>
          </a:p>
          <a:p>
            <a:endParaRPr lang="fr-CA" dirty="0"/>
          </a:p>
          <a:p>
            <a:r>
              <a:rPr lang="en-CA" sz="1600" baseline="30000" dirty="0"/>
              <a:t>1 </a:t>
            </a:r>
            <a:r>
              <a:rPr lang="fr-CA" sz="1600" dirty="0" err="1"/>
              <a:t>University</a:t>
            </a:r>
            <a:r>
              <a:rPr lang="fr-CA" sz="1600" dirty="0"/>
              <a:t> of the Philippines - </a:t>
            </a:r>
            <a:r>
              <a:rPr lang="fr-CA" sz="1600" dirty="0" err="1"/>
              <a:t>Diliman</a:t>
            </a:r>
            <a:endParaRPr lang="en-CA" sz="1600" dirty="0"/>
          </a:p>
          <a:p>
            <a:r>
              <a:rPr lang="en-CA" sz="1600" baseline="30000" dirty="0"/>
              <a:t>2 </a:t>
            </a:r>
            <a:r>
              <a:rPr lang="fr-CA" sz="1600" dirty="0"/>
              <a:t>Université de Montréal</a:t>
            </a:r>
            <a:endParaRPr lang="en-CA" sz="1600" dirty="0"/>
          </a:p>
        </p:txBody>
      </p:sp>
    </p:spTree>
    <p:extLst>
      <p:ext uri="{BB962C8B-B14F-4D97-AF65-F5344CB8AC3E}">
        <p14:creationId xmlns:p14="http://schemas.microsoft.com/office/powerpoint/2010/main" val="405089960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719350-F50C-49ED-AA01-6A601065F439}"/>
              </a:ext>
            </a:extLst>
          </p:cNvPr>
          <p:cNvSpPr/>
          <p:nvPr/>
        </p:nvSpPr>
        <p:spPr>
          <a:xfrm>
            <a:off x="-202019" y="-138223"/>
            <a:ext cx="12394019" cy="69962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chemeClr val="tx1"/>
                </a:solidFill>
              </a:ln>
              <a:solidFill>
                <a:schemeClr val="tx1"/>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 b="11212"/>
          <a:stretch/>
        </p:blipFill>
        <p:spPr bwMode="auto">
          <a:xfrm>
            <a:off x="6887044" y="-1"/>
            <a:ext cx="4661488" cy="31042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08" r="-1" b="33976"/>
          <a:stretch/>
        </p:blipFill>
        <p:spPr bwMode="auto">
          <a:xfrm>
            <a:off x="5419264" y="3265081"/>
            <a:ext cx="6129269" cy="35929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caouettd\Dropbox\Research\CRSH-Caouette-Ressources2015\Field Work - Summer 2018 - NEGROS\P10105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40" r="1" b="7742"/>
          <a:stretch/>
        </p:blipFill>
        <p:spPr bwMode="auto">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26"/>
          <a:stretch/>
        </p:blipFill>
        <p:spPr bwMode="auto">
          <a:xfrm>
            <a:off x="643468" y="4080064"/>
            <a:ext cx="4614333" cy="21561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083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ECA5D0-AD63-4F98-9F89-3222B6130537}"/>
              </a:ext>
            </a:extLst>
          </p:cNvPr>
          <p:cNvPicPr>
            <a:picLocks noChangeAspect="1"/>
          </p:cNvPicPr>
          <p:nvPr/>
        </p:nvPicPr>
        <p:blipFill rotWithShape="1">
          <a:blip r:embed="rId2">
            <a:extLst>
              <a:ext uri="{28A0092B-C50C-407E-A947-70E740481C1C}">
                <a14:useLocalDpi xmlns:a14="http://schemas.microsoft.com/office/drawing/2010/main" val="0"/>
              </a:ext>
            </a:extLst>
          </a:blip>
          <a:srcRect l="15990" r="5714"/>
          <a:stretch/>
        </p:blipFill>
        <p:spPr>
          <a:xfrm>
            <a:off x="4158725" y="22293"/>
            <a:ext cx="8074479" cy="6857990"/>
          </a:xfrm>
          <a:prstGeom prst="rect">
            <a:avLst/>
          </a:prstGeom>
        </p:spPr>
      </p:pic>
      <p:sp>
        <p:nvSpPr>
          <p:cNvPr id="15" name="Freeform: Shape 14">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A07B746-6187-4794-A67C-27FE6ABFF387}"/>
              </a:ext>
            </a:extLst>
          </p:cNvPr>
          <p:cNvSpPr>
            <a:spLocks noGrp="1"/>
          </p:cNvSpPr>
          <p:nvPr>
            <p:ph type="title"/>
          </p:nvPr>
        </p:nvSpPr>
        <p:spPr>
          <a:xfrm>
            <a:off x="0" y="22293"/>
            <a:ext cx="6329553" cy="2111375"/>
          </a:xfrm>
        </p:spPr>
        <p:txBody>
          <a:bodyPr>
            <a:normAutofit/>
          </a:bodyPr>
          <a:lstStyle/>
          <a:p>
            <a:pPr algn="ctr"/>
            <a:r>
              <a:rPr lang="fr-CA" sz="2800" b="1" dirty="0" err="1">
                <a:latin typeface="times" panose="02020603050405020304" pitchFamily="18" charset="0"/>
                <a:cs typeface="times" panose="02020603050405020304" pitchFamily="18" charset="0"/>
              </a:rPr>
              <a:t>Mitigating</a:t>
            </a:r>
            <a:r>
              <a:rPr lang="fr-CA" sz="2800" b="1" dirty="0">
                <a:latin typeface="times" panose="02020603050405020304" pitchFamily="18" charset="0"/>
                <a:cs typeface="times" panose="02020603050405020304" pitchFamily="18" charset="0"/>
              </a:rPr>
              <a:t> the </a:t>
            </a:r>
            <a:r>
              <a:rPr lang="fr-CA" sz="2800" b="1" dirty="0" err="1">
                <a:latin typeface="times" panose="02020603050405020304" pitchFamily="18" charset="0"/>
                <a:cs typeface="times" panose="02020603050405020304" pitchFamily="18" charset="0"/>
              </a:rPr>
              <a:t>negative</a:t>
            </a:r>
            <a:r>
              <a:rPr lang="fr-CA" sz="2800" b="1" dirty="0">
                <a:latin typeface="times" panose="02020603050405020304" pitchFamily="18" charset="0"/>
                <a:cs typeface="times" panose="02020603050405020304" pitchFamily="18" charset="0"/>
              </a:rPr>
              <a:t> impacts of </a:t>
            </a:r>
            <a:r>
              <a:rPr lang="fr-CA" sz="2800" b="1" dirty="0" err="1">
                <a:latin typeface="times" panose="02020603050405020304" pitchFamily="18" charset="0"/>
                <a:cs typeface="times" panose="02020603050405020304" pitchFamily="18" charset="0"/>
              </a:rPr>
              <a:t>legacy</a:t>
            </a:r>
            <a:r>
              <a:rPr lang="fr-CA" sz="2800" b="1" dirty="0">
                <a:latin typeface="times" panose="02020603050405020304" pitchFamily="18" charset="0"/>
                <a:cs typeface="times" panose="02020603050405020304" pitchFamily="18" charset="0"/>
              </a:rPr>
              <a:t> mines </a:t>
            </a:r>
            <a:br>
              <a:rPr lang="fr-CA" sz="2800" b="1" dirty="0">
                <a:latin typeface="times" panose="02020603050405020304" pitchFamily="18" charset="0"/>
                <a:cs typeface="times" panose="02020603050405020304" pitchFamily="18" charset="0"/>
              </a:rPr>
            </a:br>
            <a:r>
              <a:rPr lang="fr-CA" sz="2800" b="1" dirty="0">
                <a:latin typeface="times" panose="02020603050405020304" pitchFamily="18" charset="0"/>
                <a:cs typeface="times" panose="02020603050405020304" pitchFamily="18" charset="0"/>
              </a:rPr>
              <a:t>-</a:t>
            </a:r>
            <a:br>
              <a:rPr lang="fr-CA" sz="2800" b="1" dirty="0">
                <a:latin typeface="times" panose="02020603050405020304" pitchFamily="18" charset="0"/>
                <a:cs typeface="times" panose="02020603050405020304" pitchFamily="18" charset="0"/>
              </a:rPr>
            </a:br>
            <a:r>
              <a:rPr lang="fr-CA" sz="2800" b="1" dirty="0" err="1">
                <a:latin typeface="times" panose="02020603050405020304" pitchFamily="18" charset="0"/>
                <a:cs typeface="times" panose="02020603050405020304" pitchFamily="18" charset="0"/>
              </a:rPr>
              <a:t>Worall</a:t>
            </a:r>
            <a:r>
              <a:rPr lang="fr-CA" sz="2800" b="1" dirty="0">
                <a:latin typeface="times" panose="02020603050405020304" pitchFamily="18" charset="0"/>
                <a:cs typeface="times" panose="02020603050405020304" pitchFamily="18" charset="0"/>
              </a:rPr>
              <a:t> et al. (2009) </a:t>
            </a:r>
            <a:r>
              <a:rPr lang="fr-CA" sz="2800" b="1" dirty="0" err="1">
                <a:latin typeface="times" panose="02020603050405020304" pitchFamily="18" charset="0"/>
                <a:cs typeface="times" panose="02020603050405020304" pitchFamily="18" charset="0"/>
              </a:rPr>
              <a:t>Sustainability</a:t>
            </a:r>
            <a:r>
              <a:rPr lang="fr-CA" sz="2800" b="1" dirty="0">
                <a:latin typeface="times" panose="02020603050405020304" pitchFamily="18" charset="0"/>
                <a:cs typeface="times" panose="02020603050405020304" pitchFamily="18" charset="0"/>
              </a:rPr>
              <a:t> </a:t>
            </a:r>
            <a:r>
              <a:rPr lang="fr-CA" sz="2800" b="1" dirty="0" err="1">
                <a:latin typeface="times" panose="02020603050405020304" pitchFamily="18" charset="0"/>
                <a:cs typeface="times" panose="02020603050405020304" pitchFamily="18" charset="0"/>
              </a:rPr>
              <a:t>Criteria</a:t>
            </a:r>
            <a:r>
              <a:rPr lang="fr-CA" sz="2800" b="1" dirty="0">
                <a:latin typeface="times" panose="02020603050405020304" pitchFamily="18" charset="0"/>
                <a:cs typeface="times" panose="02020603050405020304" pitchFamily="18" charset="0"/>
              </a:rPr>
              <a:t> and </a:t>
            </a:r>
            <a:r>
              <a:rPr lang="fr-CA" sz="2800" b="1" dirty="0" err="1">
                <a:latin typeface="times" panose="02020603050405020304" pitchFamily="18" charset="0"/>
                <a:cs typeface="times" panose="02020603050405020304" pitchFamily="18" charset="0"/>
              </a:rPr>
              <a:t>Indicators</a:t>
            </a:r>
            <a:r>
              <a:rPr lang="fr-CA" sz="2800" b="1" dirty="0">
                <a:latin typeface="times" panose="02020603050405020304" pitchFamily="18" charset="0"/>
                <a:cs typeface="times" panose="02020603050405020304" pitchFamily="18" charset="0"/>
              </a:rPr>
              <a:t> </a:t>
            </a:r>
            <a:r>
              <a:rPr lang="fr-CA" sz="2800" b="1" dirty="0" err="1">
                <a:latin typeface="times" panose="02020603050405020304" pitchFamily="18" charset="0"/>
                <a:cs typeface="times" panose="02020603050405020304" pitchFamily="18" charset="0"/>
              </a:rPr>
              <a:t>framework</a:t>
            </a:r>
            <a:endParaRPr lang="en-CA" sz="2800" b="1" dirty="0">
              <a:latin typeface="times" panose="02020603050405020304" pitchFamily="18" charset="0"/>
              <a:cs typeface="times" panose="02020603050405020304" pitchFamily="18" charset="0"/>
            </a:endParaRPr>
          </a:p>
        </p:txBody>
      </p:sp>
      <p:graphicFrame>
        <p:nvGraphicFramePr>
          <p:cNvPr id="5" name="Content Placeholder 2">
            <a:extLst>
              <a:ext uri="{FF2B5EF4-FFF2-40B4-BE49-F238E27FC236}">
                <a16:creationId xmlns:a16="http://schemas.microsoft.com/office/drawing/2014/main" id="{BFFD3C3F-E9C6-41DC-8E5B-7F8398287071}"/>
              </a:ext>
            </a:extLst>
          </p:cNvPr>
          <p:cNvGraphicFramePr>
            <a:graphicFrameLocks noGrp="1"/>
          </p:cNvGraphicFramePr>
          <p:nvPr>
            <p:ph idx="1"/>
            <p:extLst>
              <p:ext uri="{D42A27DB-BD31-4B8C-83A1-F6EECF244321}">
                <p14:modId xmlns:p14="http://schemas.microsoft.com/office/powerpoint/2010/main" val="2015113401"/>
              </p:ext>
            </p:extLst>
          </p:nvPr>
        </p:nvGraphicFramePr>
        <p:xfrm>
          <a:off x="852297" y="2336926"/>
          <a:ext cx="3941499" cy="415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694893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66" name="Rectangle 75">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28842B8-4DE5-40A6-A88E-CED1DBF0C358}"/>
              </a:ext>
            </a:extLst>
          </p:cNvPr>
          <p:cNvSpPr>
            <a:spLocks noGrp="1"/>
          </p:cNvSpPr>
          <p:nvPr>
            <p:ph type="title"/>
          </p:nvPr>
        </p:nvSpPr>
        <p:spPr>
          <a:xfrm>
            <a:off x="841248" y="0"/>
            <a:ext cx="4929556" cy="2057400"/>
          </a:xfrm>
        </p:spPr>
        <p:txBody>
          <a:bodyPr vert="horz" lIns="91440" tIns="45720" rIns="91440" bIns="45720" rtlCol="0" anchor="b">
            <a:normAutofit/>
          </a:bodyPr>
          <a:lstStyle/>
          <a:p>
            <a:r>
              <a:rPr lang="en-US" sz="4800" kern="1200" dirty="0">
                <a:solidFill>
                  <a:schemeClr val="tx1"/>
                </a:solidFill>
                <a:latin typeface="times" panose="02020603050405020304" pitchFamily="18" charset="0"/>
                <a:cs typeface="times" panose="02020603050405020304" pitchFamily="18" charset="0"/>
              </a:rPr>
              <a:t>Environmental</a:t>
            </a:r>
          </a:p>
        </p:txBody>
      </p:sp>
      <p:sp>
        <p:nvSpPr>
          <p:cNvPr id="13" name="Subtitle 2">
            <a:extLst>
              <a:ext uri="{FF2B5EF4-FFF2-40B4-BE49-F238E27FC236}">
                <a16:creationId xmlns:a16="http://schemas.microsoft.com/office/drawing/2014/main" id="{44410D02-1101-4FFC-A992-04E70424D676}"/>
              </a:ext>
            </a:extLst>
          </p:cNvPr>
          <p:cNvSpPr txBox="1">
            <a:spLocks/>
          </p:cNvSpPr>
          <p:nvPr/>
        </p:nvSpPr>
        <p:spPr>
          <a:xfrm>
            <a:off x="841248" y="2624962"/>
            <a:ext cx="4929556" cy="353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r>
              <a:rPr lang="en-US" sz="3200" dirty="0">
                <a:latin typeface="times" panose="02020603050405020304" pitchFamily="18" charset="0"/>
                <a:cs typeface="times" panose="02020603050405020304" pitchFamily="18" charset="0"/>
              </a:rPr>
              <a:t>Rehabilitation efforts</a:t>
            </a:r>
          </a:p>
          <a:p>
            <a:pPr marL="342900"/>
            <a:endParaRPr lang="en-US" sz="3200" dirty="0">
              <a:latin typeface="times" panose="02020603050405020304" pitchFamily="18" charset="0"/>
              <a:cs typeface="times" panose="02020603050405020304" pitchFamily="18" charset="0"/>
            </a:endParaRPr>
          </a:p>
          <a:p>
            <a:pPr marL="342900"/>
            <a:r>
              <a:rPr lang="en-US" sz="3200" dirty="0">
                <a:latin typeface="times" panose="02020603050405020304" pitchFamily="18" charset="0"/>
                <a:cs typeface="times" panose="02020603050405020304" pitchFamily="18" charset="0"/>
              </a:rPr>
              <a:t>Land Condition</a:t>
            </a:r>
          </a:p>
          <a:p>
            <a:pPr marL="342900"/>
            <a:endParaRPr lang="en-US" sz="3200" dirty="0">
              <a:latin typeface="times" panose="02020603050405020304" pitchFamily="18" charset="0"/>
              <a:cs typeface="times" panose="02020603050405020304" pitchFamily="18" charset="0"/>
            </a:endParaRPr>
          </a:p>
          <a:p>
            <a:pPr marL="342900"/>
            <a:r>
              <a:rPr lang="en-US" sz="3200" dirty="0">
                <a:latin typeface="times" panose="02020603050405020304" pitchFamily="18" charset="0"/>
                <a:cs typeface="times" panose="02020603050405020304" pitchFamily="18" charset="0"/>
              </a:rPr>
              <a:t>Off-site impacts</a:t>
            </a:r>
          </a:p>
          <a:p>
            <a:pPr marL="342900"/>
            <a:endParaRPr lang="en-US" sz="2000" dirty="0"/>
          </a:p>
          <a:p>
            <a:pPr marL="342900"/>
            <a:endParaRPr lang="en-US" sz="2000" dirty="0"/>
          </a:p>
        </p:txBody>
      </p:sp>
      <p:cxnSp>
        <p:nvCxnSpPr>
          <p:cNvPr id="2067" name="Straight Connector 77">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536D469D-F806-484F-BCB3-A3E386553B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9400"/>
          <a:stretch/>
        </p:blipFill>
        <p:spPr bwMode="auto">
          <a:xfrm>
            <a:off x="681827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2E1D6EE-0BF9-429F-ABBD-9AF7F7751E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63" r="-2" b="11462"/>
          <a:stretch/>
        </p:blipFill>
        <p:spPr bwMode="auto">
          <a:xfrm>
            <a:off x="681827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2158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45">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7" name="Straight Connector 146">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3" name="Oval 152">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Rectangle 159">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163" name="Straight Connector 162">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68" name="Rectangle 167">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71" name="Straight Connector 170">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28842B8-4DE5-40A6-A88E-CED1DBF0C358}"/>
              </a:ext>
            </a:extLst>
          </p:cNvPr>
          <p:cNvSpPr>
            <a:spLocks noGrp="1"/>
          </p:cNvSpPr>
          <p:nvPr>
            <p:ph type="title"/>
          </p:nvPr>
        </p:nvSpPr>
        <p:spPr>
          <a:xfrm>
            <a:off x="630936" y="495992"/>
            <a:ext cx="4195140" cy="5638831"/>
          </a:xfrm>
          <a:noFill/>
        </p:spPr>
        <p:txBody>
          <a:bodyPr vert="horz" lIns="91440" tIns="45720" rIns="91440" bIns="45720" rtlCol="0" anchor="ctr">
            <a:normAutofit/>
          </a:bodyPr>
          <a:lstStyle/>
          <a:p>
            <a:r>
              <a:rPr lang="en-US" sz="4800" kern="1200" dirty="0">
                <a:latin typeface="times" panose="02020603050405020304" pitchFamily="18" charset="0"/>
                <a:cs typeface="times" panose="02020603050405020304" pitchFamily="18" charset="0"/>
              </a:rPr>
              <a:t>Socio-political</a:t>
            </a:r>
          </a:p>
        </p:txBody>
      </p:sp>
      <p:graphicFrame>
        <p:nvGraphicFramePr>
          <p:cNvPr id="2057" name="Subtitle 2">
            <a:extLst>
              <a:ext uri="{FF2B5EF4-FFF2-40B4-BE49-F238E27FC236}">
                <a16:creationId xmlns:a16="http://schemas.microsoft.com/office/drawing/2014/main" id="{2737FDC2-2B97-476D-BEC5-214DC5DD272E}"/>
              </a:ext>
            </a:extLst>
          </p:cNvPr>
          <p:cNvGraphicFramePr/>
          <p:nvPr>
            <p:extLst>
              <p:ext uri="{D42A27DB-BD31-4B8C-83A1-F6EECF244321}">
                <p14:modId xmlns:p14="http://schemas.microsoft.com/office/powerpoint/2010/main" val="775714481"/>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532092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82" name="Straight Connector 81">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88" name="Oval 87">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94">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98" name="Straight Connector 97">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03" name="Rectangle 102">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06" name="Straight Connector 105">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28842B8-4DE5-40A6-A88E-CED1DBF0C358}"/>
              </a:ext>
            </a:extLst>
          </p:cNvPr>
          <p:cNvSpPr>
            <a:spLocks noGrp="1"/>
          </p:cNvSpPr>
          <p:nvPr>
            <p:ph type="title"/>
          </p:nvPr>
        </p:nvSpPr>
        <p:spPr>
          <a:xfrm>
            <a:off x="630936" y="495992"/>
            <a:ext cx="4195140" cy="5638831"/>
          </a:xfrm>
          <a:noFill/>
        </p:spPr>
        <p:txBody>
          <a:bodyPr vert="horz" lIns="91440" tIns="45720" rIns="91440" bIns="45720" rtlCol="0" anchor="ctr">
            <a:normAutofit/>
          </a:bodyPr>
          <a:lstStyle/>
          <a:p>
            <a:r>
              <a:rPr lang="en-US" sz="4800" kern="1200" dirty="0">
                <a:solidFill>
                  <a:schemeClr val="tx1"/>
                </a:solidFill>
                <a:latin typeface="times" panose="02020603050405020304" pitchFamily="18" charset="0"/>
                <a:cs typeface="times" panose="02020603050405020304" pitchFamily="18" charset="0"/>
              </a:rPr>
              <a:t>Economic</a:t>
            </a:r>
          </a:p>
        </p:txBody>
      </p:sp>
      <p:graphicFrame>
        <p:nvGraphicFramePr>
          <p:cNvPr id="2057" name="Subtitle 2">
            <a:extLst>
              <a:ext uri="{FF2B5EF4-FFF2-40B4-BE49-F238E27FC236}">
                <a16:creationId xmlns:a16="http://schemas.microsoft.com/office/drawing/2014/main" id="{357B1DF0-F794-4406-B821-86D1E76FE974}"/>
              </a:ext>
            </a:extLst>
          </p:cNvPr>
          <p:cNvGraphicFramePr/>
          <p:nvPr>
            <p:extLst>
              <p:ext uri="{D42A27DB-BD31-4B8C-83A1-F6EECF244321}">
                <p14:modId xmlns:p14="http://schemas.microsoft.com/office/powerpoint/2010/main" val="586287211"/>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061652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28842B8-4DE5-40A6-A88E-CED1DBF0C358}"/>
              </a:ext>
            </a:extLst>
          </p:cNvPr>
          <p:cNvSpPr>
            <a:spLocks noGrp="1"/>
          </p:cNvSpPr>
          <p:nvPr>
            <p:ph type="title"/>
          </p:nvPr>
        </p:nvSpPr>
        <p:spPr>
          <a:xfrm>
            <a:off x="838200" y="669925"/>
            <a:ext cx="4508946" cy="1325563"/>
          </a:xfrm>
        </p:spPr>
        <p:txBody>
          <a:bodyPr anchor="b">
            <a:normAutofit/>
          </a:bodyPr>
          <a:lstStyle/>
          <a:p>
            <a:r>
              <a:rPr lang="en-CA" dirty="0">
                <a:solidFill>
                  <a:schemeClr val="bg1"/>
                </a:solidFill>
                <a:latin typeface="times" panose="02020603050405020304" pitchFamily="18" charset="0"/>
                <a:cs typeface="times" panose="02020603050405020304" pitchFamily="18" charset="0"/>
              </a:rPr>
              <a:t>Conclusion</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020CB967-AF14-4813-A0BD-9DDE77E08AAD}"/>
              </a:ext>
            </a:extLst>
          </p:cNvPr>
          <p:cNvSpPr txBox="1">
            <a:spLocks/>
          </p:cNvSpPr>
          <p:nvPr/>
        </p:nvSpPr>
        <p:spPr>
          <a:xfrm>
            <a:off x="838200" y="2593474"/>
            <a:ext cx="10709366" cy="268802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PH" dirty="0">
                <a:solidFill>
                  <a:schemeClr val="bg1"/>
                </a:solidFill>
                <a:latin typeface="times" panose="02020603050405020304" pitchFamily="18" charset="0"/>
                <a:cs typeface="times" panose="02020603050405020304" pitchFamily="18" charset="0"/>
              </a:rPr>
              <a:t>The SCI framework has so far shown that the efforts by the mines was there to address some concerns from the local community but the overall impact outweighed the positives that they brought to </a:t>
            </a:r>
            <a:r>
              <a:rPr lang="en-PH" dirty="0" err="1">
                <a:solidFill>
                  <a:schemeClr val="bg1"/>
                </a:solidFill>
                <a:latin typeface="times" panose="02020603050405020304" pitchFamily="18" charset="0"/>
                <a:cs typeface="times" panose="02020603050405020304" pitchFamily="18" charset="0"/>
              </a:rPr>
              <a:t>Sipalay</a:t>
            </a:r>
            <a:r>
              <a:rPr lang="en-PH" dirty="0">
                <a:solidFill>
                  <a:schemeClr val="bg1"/>
                </a:solidFill>
                <a:latin typeface="times" panose="02020603050405020304" pitchFamily="18" charset="0"/>
                <a:cs typeface="times" panose="02020603050405020304" pitchFamily="18" charset="0"/>
              </a:rPr>
              <a:t>. The sustainability aspect of the programs of MMC was a complete failure.</a:t>
            </a:r>
          </a:p>
          <a:p>
            <a:pPr marL="342900" indent="-342900"/>
            <a:r>
              <a:rPr lang="en-PH" dirty="0">
                <a:solidFill>
                  <a:schemeClr val="bg1"/>
                </a:solidFill>
                <a:latin typeface="times" panose="02020603050405020304" pitchFamily="18" charset="0"/>
                <a:cs typeface="times" panose="02020603050405020304" pitchFamily="18" charset="0"/>
              </a:rPr>
              <a:t>As such, there should be more legacy mine studies in the Philippines to identify gap in policies and advocate for more sustainable mining practices.</a:t>
            </a:r>
          </a:p>
          <a:p>
            <a:pPr marL="342900" indent="-342900"/>
            <a:r>
              <a:rPr lang="en-PH" dirty="0">
                <a:solidFill>
                  <a:schemeClr val="bg1"/>
                </a:solidFill>
                <a:latin typeface="times" panose="02020603050405020304" pitchFamily="18" charset="0"/>
                <a:cs typeface="times" panose="02020603050405020304" pitchFamily="18" charset="0"/>
              </a:rPr>
              <a:t>Major limitation of CSR does not address – after the mine closed</a:t>
            </a:r>
            <a:endParaRPr lang="en-CA"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00038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6064A-67C4-4437-AA77-2D5F4F00A8D1}"/>
              </a:ext>
            </a:extLst>
          </p:cNvPr>
          <p:cNvSpPr>
            <a:spLocks noGrp="1"/>
          </p:cNvSpPr>
          <p:nvPr>
            <p:ph type="title"/>
          </p:nvPr>
        </p:nvSpPr>
        <p:spPr>
          <a:xfrm>
            <a:off x="381000" y="4369699"/>
            <a:ext cx="4391024" cy="1173700"/>
          </a:xfrm>
        </p:spPr>
        <p:txBody>
          <a:bodyPr anchor="t">
            <a:normAutofit fontScale="90000"/>
          </a:bodyPr>
          <a:lstStyle/>
          <a:p>
            <a:r>
              <a:rPr lang="fr-CA" sz="3700" dirty="0" err="1">
                <a:solidFill>
                  <a:schemeClr val="bg1"/>
                </a:solidFill>
                <a:latin typeface="times" panose="02020603050405020304" pitchFamily="18" charset="0"/>
                <a:cs typeface="times" panose="02020603050405020304" pitchFamily="18" charset="0"/>
              </a:rPr>
              <a:t>Marcopper</a:t>
            </a:r>
            <a:r>
              <a:rPr lang="fr-CA" sz="3700" dirty="0">
                <a:solidFill>
                  <a:schemeClr val="bg1"/>
                </a:solidFill>
                <a:latin typeface="times" panose="02020603050405020304" pitchFamily="18" charset="0"/>
                <a:cs typeface="times" panose="02020603050405020304" pitchFamily="18" charset="0"/>
              </a:rPr>
              <a:t> </a:t>
            </a:r>
            <a:r>
              <a:rPr lang="en-CA" sz="3700" dirty="0">
                <a:solidFill>
                  <a:schemeClr val="bg1"/>
                </a:solidFill>
                <a:latin typeface="times" panose="02020603050405020304" pitchFamily="18" charset="0"/>
                <a:cs typeface="times" panose="02020603050405020304" pitchFamily="18" charset="0"/>
              </a:rPr>
              <a:t>/ </a:t>
            </a:r>
            <a:r>
              <a:rPr lang="fr-CA" sz="3700" dirty="0">
                <a:solidFill>
                  <a:schemeClr val="bg1"/>
                </a:solidFill>
                <a:latin typeface="times" panose="02020603050405020304" pitchFamily="18" charset="0"/>
                <a:cs typeface="times" panose="02020603050405020304" pitchFamily="18" charset="0"/>
              </a:rPr>
              <a:t>Placer </a:t>
            </a:r>
            <a:r>
              <a:rPr lang="fr-CA" sz="3700" dirty="0" err="1">
                <a:solidFill>
                  <a:schemeClr val="bg1"/>
                </a:solidFill>
                <a:latin typeface="times" panose="02020603050405020304" pitchFamily="18" charset="0"/>
                <a:cs typeface="times" panose="02020603050405020304" pitchFamily="18" charset="0"/>
              </a:rPr>
              <a:t>Dome</a:t>
            </a:r>
            <a:r>
              <a:rPr lang="fr-CA" sz="3700" dirty="0">
                <a:solidFill>
                  <a:schemeClr val="bg1"/>
                </a:solidFill>
                <a:latin typeface="times" panose="02020603050405020304" pitchFamily="18" charset="0"/>
                <a:cs typeface="times" panose="02020603050405020304" pitchFamily="18" charset="0"/>
              </a:rPr>
              <a:t> (1969-1996) - </a:t>
            </a:r>
            <a:r>
              <a:rPr lang="fr-CA" sz="3700" dirty="0" err="1">
                <a:solidFill>
                  <a:schemeClr val="bg1"/>
                </a:solidFill>
                <a:latin typeface="times" panose="02020603050405020304" pitchFamily="18" charset="0"/>
                <a:cs typeface="times" panose="02020603050405020304" pitchFamily="18" charset="0"/>
              </a:rPr>
              <a:t>Barrick</a:t>
            </a:r>
            <a:r>
              <a:rPr lang="fr-CA" sz="3700" dirty="0">
                <a:solidFill>
                  <a:schemeClr val="bg1"/>
                </a:solidFill>
                <a:latin typeface="times" panose="02020603050405020304" pitchFamily="18" charset="0"/>
                <a:cs typeface="times" panose="02020603050405020304" pitchFamily="18" charset="0"/>
              </a:rPr>
              <a:t> Gold (2006-…) Marinduque</a:t>
            </a:r>
            <a:endParaRPr lang="en-CA" sz="3700" dirty="0">
              <a:solidFill>
                <a:schemeClr val="bg1"/>
              </a:solidFill>
              <a:latin typeface="times" panose="02020603050405020304" pitchFamily="18" charset="0"/>
              <a:cs typeface="times" panose="02020603050405020304" pitchFamily="18" charset="0"/>
            </a:endParaRPr>
          </a:p>
        </p:txBody>
      </p:sp>
      <p:pic>
        <p:nvPicPr>
          <p:cNvPr id="1032" name="Picture 8">
            <a:extLst>
              <a:ext uri="{FF2B5EF4-FFF2-40B4-BE49-F238E27FC236}">
                <a16:creationId xmlns:a16="http://schemas.microsoft.com/office/drawing/2014/main" id="{645D75B1-FA46-457B-BB01-468A8F391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00" r="28084" b="1"/>
          <a:stretch/>
        </p:blipFill>
        <p:spPr bwMode="auto">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463941-6C69-4500-87CE-27103B5B1C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5" r="19771" b="3"/>
          <a:stretch/>
        </p:blipFill>
        <p:spPr bwMode="auto">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4CD613-C22D-41BB-9DD2-1E9CA4A44C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07" r="24921" b="3"/>
          <a:stretch/>
        </p:blipFill>
        <p:spPr bwMode="auto">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D3FD607-70EB-4A09-9938-151F093510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768" r="28561" b="3"/>
          <a:stretch/>
        </p:blipFill>
        <p:spPr bwMode="auto">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a:noFill/>
          <a:extLst>
            <a:ext uri="{909E8E84-426E-40DD-AFC4-6F175D3DCCD1}">
              <a14:hiddenFill xmlns:a14="http://schemas.microsoft.com/office/drawing/2010/main">
                <a:solidFill>
                  <a:srgbClr val="FFFFFF"/>
                </a:solidFill>
              </a14:hiddenFill>
            </a:ext>
          </a:extLst>
        </p:spPr>
      </p:pic>
      <p:grpSp>
        <p:nvGrpSpPr>
          <p:cNvPr id="145" name="Group 144">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6" name="Freeform: Shape 145">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Freeform: Shape 146">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34" name="Content Placeholder 1033">
            <a:extLst>
              <a:ext uri="{FF2B5EF4-FFF2-40B4-BE49-F238E27FC236}">
                <a16:creationId xmlns:a16="http://schemas.microsoft.com/office/drawing/2014/main" id="{3E31B12E-F86C-4E9B-9B84-A918838FDC3E}"/>
              </a:ext>
            </a:extLst>
          </p:cNvPr>
          <p:cNvSpPr>
            <a:spLocks noGrp="1"/>
          </p:cNvSpPr>
          <p:nvPr>
            <p:ph idx="1"/>
          </p:nvPr>
        </p:nvSpPr>
        <p:spPr>
          <a:xfrm>
            <a:off x="170121" y="6318000"/>
            <a:ext cx="7347098" cy="1080000"/>
          </a:xfrm>
        </p:spPr>
        <p:txBody>
          <a:bodyPr>
            <a:normAutofit/>
          </a:bodyPr>
          <a:lstStyle/>
          <a:p>
            <a:pPr marL="0" indent="0">
              <a:buNone/>
            </a:pPr>
            <a:r>
              <a:rPr lang="en-US" sz="1800" dirty="0">
                <a:solidFill>
                  <a:schemeClr val="bg1">
                    <a:alpha val="80000"/>
                  </a:schemeClr>
                </a:solidFill>
                <a:latin typeface="times" panose="02020603050405020304" pitchFamily="18" charset="0"/>
                <a:cs typeface="times" panose="02020603050405020304" pitchFamily="18" charset="0"/>
              </a:rPr>
              <a:t>Photo 1, 2 and 3: Erik de Castro (2019); Photo 4: Keith Schneider (2017)</a:t>
            </a:r>
          </a:p>
        </p:txBody>
      </p:sp>
    </p:spTree>
    <p:extLst>
      <p:ext uri="{BB962C8B-B14F-4D97-AF65-F5344CB8AC3E}">
        <p14:creationId xmlns:p14="http://schemas.microsoft.com/office/powerpoint/2010/main" val="173819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28" name="Rectangle 134">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re 2"/>
          <p:cNvSpPr>
            <a:spLocks noGrp="1"/>
          </p:cNvSpPr>
          <p:nvPr>
            <p:ph type="title"/>
          </p:nvPr>
        </p:nvSpPr>
        <p:spPr>
          <a:xfrm>
            <a:off x="835649" y="311580"/>
            <a:ext cx="10520702" cy="973716"/>
          </a:xfrm>
        </p:spPr>
        <p:txBody>
          <a:bodyPr>
            <a:normAutofit/>
          </a:bodyPr>
          <a:lstStyle/>
          <a:p>
            <a:r>
              <a:rPr lang="en-CA" sz="3200" dirty="0">
                <a:latin typeface="times" panose="02020603050405020304" pitchFamily="18" charset="0"/>
                <a:cs typeface="times" panose="02020603050405020304" pitchFamily="18" charset="0"/>
              </a:rPr>
              <a:t>Research Agenda: Point of departure</a:t>
            </a:r>
            <a:endParaRPr lang="fr-CA" sz="3200" dirty="0">
              <a:latin typeface="times" panose="02020603050405020304" pitchFamily="18" charset="0"/>
              <a:cs typeface="times" panose="02020603050405020304" pitchFamily="18" charset="0"/>
            </a:endParaRPr>
          </a:p>
        </p:txBody>
      </p:sp>
      <p:sp>
        <p:nvSpPr>
          <p:cNvPr id="2" name="Espace réservé du contenu 1"/>
          <p:cNvSpPr>
            <a:spLocks noGrp="1"/>
          </p:cNvSpPr>
          <p:nvPr>
            <p:ph idx="1"/>
          </p:nvPr>
        </p:nvSpPr>
        <p:spPr>
          <a:xfrm>
            <a:off x="835649" y="1497591"/>
            <a:ext cx="5714904" cy="4784097"/>
          </a:xfrm>
        </p:spPr>
        <p:txBody>
          <a:bodyPr>
            <a:noAutofit/>
          </a:bodyPr>
          <a:lstStyle/>
          <a:p>
            <a:pPr marL="109728" indent="0">
              <a:buNone/>
            </a:pPr>
            <a:r>
              <a:rPr lang="en-PH" sz="2200" b="1" dirty="0">
                <a:latin typeface="times" panose="02020603050405020304" pitchFamily="18" charset="0"/>
                <a:cs typeface="times" panose="02020603050405020304" pitchFamily="18" charset="0"/>
              </a:rPr>
              <a:t>Point of departure:</a:t>
            </a:r>
            <a:endParaRPr lang="en-PH" sz="2200" dirty="0">
              <a:latin typeface="times" panose="02020603050405020304" pitchFamily="18" charset="0"/>
              <a:cs typeface="times" panose="02020603050405020304" pitchFamily="18" charset="0"/>
            </a:endParaRPr>
          </a:p>
          <a:p>
            <a:r>
              <a:rPr lang="en-PH" sz="2200" b="1" dirty="0">
                <a:latin typeface="times" panose="02020603050405020304" pitchFamily="18" charset="0"/>
                <a:cs typeface="times" panose="02020603050405020304" pitchFamily="18" charset="0"/>
              </a:rPr>
              <a:t>Land  and natural resources </a:t>
            </a:r>
            <a:r>
              <a:rPr lang="en-PH" sz="2200" dirty="0">
                <a:latin typeface="times" panose="02020603050405020304" pitchFamily="18" charset="0"/>
                <a:cs typeface="times" panose="02020603050405020304" pitchFamily="18" charset="0"/>
              </a:rPr>
              <a:t>- important areas of contention between the growing pressures of capital accumulation and those who occupy the land or are being dispossessed</a:t>
            </a:r>
          </a:p>
          <a:p>
            <a:endParaRPr lang="en-CA" sz="2200" dirty="0">
              <a:latin typeface="times" panose="02020603050405020304" pitchFamily="18" charset="0"/>
              <a:cs typeface="times" panose="02020603050405020304" pitchFamily="18" charset="0"/>
            </a:endParaRPr>
          </a:p>
          <a:p>
            <a:r>
              <a:rPr lang="en-CA" sz="2200" b="1" dirty="0">
                <a:latin typeface="times" panose="02020603050405020304" pitchFamily="18" charset="0"/>
                <a:cs typeface="times" panose="02020603050405020304" pitchFamily="18" charset="0"/>
              </a:rPr>
              <a:t>Two research projects</a:t>
            </a:r>
            <a:r>
              <a:rPr lang="en-CA" sz="2200" dirty="0">
                <a:latin typeface="times" panose="02020603050405020304" pitchFamily="18" charset="0"/>
                <a:cs typeface="times" panose="02020603050405020304" pitchFamily="18" charset="0"/>
              </a:rPr>
              <a:t>:</a:t>
            </a:r>
          </a:p>
          <a:p>
            <a:pPr lvl="1"/>
            <a:r>
              <a:rPr lang="en-CA" sz="2200" dirty="0">
                <a:latin typeface="times" panose="02020603050405020304" pitchFamily="18" charset="0"/>
                <a:cs typeface="times" panose="02020603050405020304" pitchFamily="18" charset="0"/>
              </a:rPr>
              <a:t>The political </a:t>
            </a:r>
            <a:r>
              <a:rPr lang="en-US" sz="2200" dirty="0">
                <a:latin typeface="times" panose="02020603050405020304" pitchFamily="18" charset="0"/>
                <a:cs typeface="times" panose="02020603050405020304" pitchFamily="18" charset="0"/>
              </a:rPr>
              <a:t>economy of resources and violence in the Philippines: a comparative and historical study of three peripheral regions (SSHRC, 2016-2019) </a:t>
            </a:r>
          </a:p>
          <a:p>
            <a:pPr lvl="1"/>
            <a:r>
              <a:rPr lang="en-US" sz="2200" dirty="0">
                <a:latin typeface="times" panose="02020603050405020304" pitchFamily="18" charset="0"/>
                <a:cs typeface="times" panose="02020603050405020304" pitchFamily="18" charset="0"/>
              </a:rPr>
              <a:t>Global minerals and local communities: the challenge of corporate social responsibility (SSHRC, 2018-2024)</a:t>
            </a:r>
            <a:endParaRPr lang="fr-CA" sz="2200" dirty="0">
              <a:latin typeface="times" panose="02020603050405020304" pitchFamily="18" charset="0"/>
              <a:cs typeface="times" panose="02020603050405020304" pitchFamily="18" charset="0"/>
            </a:endParaRPr>
          </a:p>
        </p:txBody>
      </p:sp>
      <p:pic>
        <p:nvPicPr>
          <p:cNvPr id="1026" name="Picture 2" descr="C:\Users\caouettd\Dropbox\Research\CRSH-Caouette-Ressources2015\PALAWAN Case\DATA-BROOKE'S POINT\inc\I.N.C\14516284388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69" r="3428"/>
          <a:stretch/>
        </p:blipFill>
        <p:spPr bwMode="auto">
          <a:xfrm>
            <a:off x="7705725" y="0"/>
            <a:ext cx="4480981" cy="35528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4">
            <a:extLst>
              <a:ext uri="{FF2B5EF4-FFF2-40B4-BE49-F238E27FC236}">
                <a16:creationId xmlns:a16="http://schemas.microsoft.com/office/drawing/2014/main" id="{E78D2A76-89FA-4633-BDA5-80B369323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3594" y="3552825"/>
            <a:ext cx="4480981" cy="3305175"/>
          </a:xfrm>
          <a:prstGeom prst="rect">
            <a:avLst/>
          </a:prstGeom>
        </p:spPr>
      </p:pic>
    </p:spTree>
    <p:extLst>
      <p:ext uri="{BB962C8B-B14F-4D97-AF65-F5344CB8AC3E}">
        <p14:creationId xmlns:p14="http://schemas.microsoft.com/office/powerpoint/2010/main" val="392312866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p:cNvSpPr>
            <a:spLocks noGrp="1"/>
          </p:cNvSpPr>
          <p:nvPr>
            <p:ph type="title"/>
          </p:nvPr>
        </p:nvSpPr>
        <p:spPr>
          <a:xfrm>
            <a:off x="619078" y="315830"/>
            <a:ext cx="4394200" cy="1323439"/>
          </a:xfrm>
        </p:spPr>
        <p:txBody>
          <a:bodyPr anchor="t">
            <a:normAutofit/>
          </a:bodyPr>
          <a:lstStyle/>
          <a:p>
            <a:r>
              <a:rPr lang="en-US" sz="2800" b="1" dirty="0">
                <a:solidFill>
                  <a:schemeClr val="bg1"/>
                </a:solidFill>
                <a:latin typeface="times" panose="02020603050405020304" pitchFamily="18" charset="0"/>
                <a:cs typeface="times" panose="02020603050405020304" pitchFamily="18" charset="0"/>
              </a:rPr>
              <a:t>Political Economy, Natural Resources and Corporate Social Responsibility</a:t>
            </a:r>
            <a:endParaRPr lang="fr-CA" sz="2800" b="1" dirty="0">
              <a:solidFill>
                <a:schemeClr val="bg1"/>
              </a:solidFill>
              <a:latin typeface="times" panose="02020603050405020304" pitchFamily="18" charset="0"/>
              <a:cs typeface="times" panose="02020603050405020304" pitchFamily="18" charset="0"/>
            </a:endParaRPr>
          </a:p>
        </p:txBody>
      </p:sp>
      <p:sp>
        <p:nvSpPr>
          <p:cNvPr id="2" name="Espace réservé du contenu 1"/>
          <p:cNvSpPr>
            <a:spLocks noGrp="1"/>
          </p:cNvSpPr>
          <p:nvPr>
            <p:ph idx="1"/>
          </p:nvPr>
        </p:nvSpPr>
        <p:spPr>
          <a:xfrm>
            <a:off x="488302" y="1955099"/>
            <a:ext cx="5084134" cy="4668985"/>
          </a:xfrm>
        </p:spPr>
        <p:txBody>
          <a:bodyPr>
            <a:normAutofit fontScale="92500" lnSpcReduction="20000"/>
          </a:bodyPr>
          <a:lstStyle/>
          <a:p>
            <a:pPr marL="109728" indent="0">
              <a:buNone/>
            </a:pPr>
            <a:r>
              <a:rPr lang="en-US" b="1" dirty="0">
                <a:solidFill>
                  <a:schemeClr val="bg1">
                    <a:alpha val="80000"/>
                  </a:schemeClr>
                </a:solidFill>
                <a:latin typeface="times" panose="02020603050405020304" pitchFamily="18" charset="0"/>
                <a:cs typeface="times" panose="02020603050405020304" pitchFamily="18" charset="0"/>
              </a:rPr>
              <a:t>Goal</a:t>
            </a:r>
            <a:r>
              <a:rPr lang="en-US" dirty="0">
                <a:solidFill>
                  <a:schemeClr val="bg1">
                    <a:alpha val="80000"/>
                  </a:schemeClr>
                </a:solidFill>
                <a:latin typeface="times" panose="02020603050405020304" pitchFamily="18" charset="0"/>
                <a:cs typeface="times" panose="02020603050405020304" pitchFamily="18" charset="0"/>
              </a:rPr>
              <a:t>: Explaining how present political economy of these peripheral regions has been shaped by long-term processes, local-global, domination-resistance and structure-agency dynamics</a:t>
            </a:r>
          </a:p>
          <a:p>
            <a:pPr marL="109728" indent="0">
              <a:buNone/>
            </a:pPr>
            <a:endParaRPr lang="en-US" dirty="0">
              <a:solidFill>
                <a:schemeClr val="bg1">
                  <a:alpha val="80000"/>
                </a:schemeClr>
              </a:solidFill>
              <a:latin typeface="times" panose="02020603050405020304" pitchFamily="18" charset="0"/>
              <a:cs typeface="times" panose="02020603050405020304" pitchFamily="18" charset="0"/>
            </a:endParaRPr>
          </a:p>
          <a:p>
            <a:pPr marL="109728" indent="0">
              <a:buNone/>
            </a:pPr>
            <a:r>
              <a:rPr lang="en-US" b="1" dirty="0">
                <a:solidFill>
                  <a:schemeClr val="bg1">
                    <a:alpha val="80000"/>
                  </a:schemeClr>
                </a:solidFill>
                <a:latin typeface="times" panose="02020603050405020304" pitchFamily="18" charset="0"/>
                <a:cs typeface="times" panose="02020603050405020304" pitchFamily="18" charset="0"/>
              </a:rPr>
              <a:t>Argument</a:t>
            </a:r>
            <a:r>
              <a:rPr lang="en-US" dirty="0">
                <a:solidFill>
                  <a:schemeClr val="bg1">
                    <a:alpha val="80000"/>
                  </a:schemeClr>
                </a:solidFill>
                <a:latin typeface="times" panose="02020603050405020304" pitchFamily="18" charset="0"/>
                <a:cs typeface="times" panose="02020603050405020304" pitchFamily="18" charset="0"/>
              </a:rPr>
              <a:t> : Frontier areas have been auspicious to land accumulation, private use of natural resources (forests and mineral) and tourism (in Negros) as national and provincial powers is much diffused and mediated by local power and dynamics.</a:t>
            </a:r>
            <a:endParaRPr lang="fr-CA" dirty="0">
              <a:solidFill>
                <a:schemeClr val="bg1">
                  <a:alpha val="80000"/>
                </a:schemeClr>
              </a:solidFill>
              <a:latin typeface="times" panose="02020603050405020304" pitchFamily="18" charset="0"/>
              <a:cs typeface="times" panose="02020603050405020304" pitchFamily="18" charset="0"/>
            </a:endParaRPr>
          </a:p>
        </p:txBody>
      </p:sp>
      <p:pic>
        <p:nvPicPr>
          <p:cNvPr id="7" name="Image 4" descr="Une image contenant terrain, extérieur, saleté, sableux&#10;&#10;Description générée automatiquement">
            <a:extLst>
              <a:ext uri="{FF2B5EF4-FFF2-40B4-BE49-F238E27FC236}">
                <a16:creationId xmlns:a16="http://schemas.microsoft.com/office/drawing/2014/main" id="{AA8683B4-9E87-407C-BF73-44FDCAB9D028}"/>
              </a:ext>
            </a:extLst>
          </p:cNvPr>
          <p:cNvPicPr>
            <a:picLocks noChangeAspect="1"/>
          </p:cNvPicPr>
          <p:nvPr/>
        </p:nvPicPr>
        <p:blipFill rotWithShape="1">
          <a:blip r:embed="rId3">
            <a:extLst>
              <a:ext uri="{28A0092B-C50C-407E-A947-70E740481C1C}">
                <a14:useLocalDpi xmlns:a14="http://schemas.microsoft.com/office/drawing/2010/main" val="0"/>
              </a:ext>
            </a:extLst>
          </a:blip>
          <a:srcRect l="15915" r="13658"/>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53" name="Group 52">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54" name="Freeform: Shape 53">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800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40080" y="325369"/>
            <a:ext cx="4368602" cy="1956841"/>
          </a:xfrm>
        </p:spPr>
        <p:txBody>
          <a:bodyPr anchor="b">
            <a:normAutofit/>
          </a:bodyPr>
          <a:lstStyle/>
          <a:p>
            <a:r>
              <a:rPr lang="en-US" sz="3400" dirty="0">
                <a:latin typeface="times" panose="02020603050405020304" pitchFamily="18" charset="0"/>
                <a:cs typeface="times" panose="02020603050405020304" pitchFamily="18" charset="0"/>
              </a:rPr>
              <a:t>Political Economy, Natural </a:t>
            </a:r>
            <a:r>
              <a:rPr lang="en-US" sz="3400" dirty="0" err="1">
                <a:latin typeface="times" panose="02020603050405020304" pitchFamily="18" charset="0"/>
                <a:cs typeface="times" panose="02020603050405020304" pitchFamily="18" charset="0"/>
              </a:rPr>
              <a:t>Ressources</a:t>
            </a:r>
            <a:r>
              <a:rPr lang="en-US" sz="3400" dirty="0">
                <a:latin typeface="times" panose="02020603050405020304" pitchFamily="18" charset="0"/>
                <a:cs typeface="times" panose="02020603050405020304" pitchFamily="18" charset="0"/>
              </a:rPr>
              <a:t> and Corporate Social Responsibility</a:t>
            </a:r>
            <a:endParaRPr lang="fr-FR" sz="3400" dirty="0">
              <a:latin typeface="times" panose="02020603050405020304" pitchFamily="18" charset="0"/>
              <a:cs typeface="times" panose="02020603050405020304" pitchFamily="18" charset="0"/>
            </a:endParaRPr>
          </a:p>
        </p:txBody>
      </p:sp>
      <p:sp>
        <p:nvSpPr>
          <p:cNvPr id="6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p:cNvSpPr>
            <a:spLocks noGrp="1"/>
          </p:cNvSpPr>
          <p:nvPr>
            <p:ph idx="1"/>
          </p:nvPr>
        </p:nvSpPr>
        <p:spPr>
          <a:xfrm>
            <a:off x="640080" y="2872899"/>
            <a:ext cx="4243589" cy="3320668"/>
          </a:xfrm>
        </p:spPr>
        <p:txBody>
          <a:bodyPr>
            <a:normAutofit/>
          </a:bodyPr>
          <a:lstStyle/>
          <a:p>
            <a:pPr marL="0" indent="0">
              <a:buNone/>
            </a:pPr>
            <a:r>
              <a:rPr lang="en-CA" b="1" dirty="0">
                <a:latin typeface="times" panose="02020603050405020304" pitchFamily="18" charset="0"/>
                <a:cs typeface="times" panose="02020603050405020304" pitchFamily="18" charset="0"/>
              </a:rPr>
              <a:t>Methodology:</a:t>
            </a:r>
          </a:p>
          <a:p>
            <a:pPr lvl="1"/>
            <a:r>
              <a:rPr lang="en-CA" dirty="0">
                <a:latin typeface="times" panose="02020603050405020304" pitchFamily="18" charset="0"/>
                <a:cs typeface="times" panose="02020603050405020304" pitchFamily="18" charset="0"/>
              </a:rPr>
              <a:t>Case study approach - Long-term view (</a:t>
            </a:r>
            <a:r>
              <a:rPr lang="en-CA" i="1" dirty="0">
                <a:latin typeface="times" panose="02020603050405020304" pitchFamily="18" charset="0"/>
                <a:cs typeface="times" panose="02020603050405020304" pitchFamily="18" charset="0"/>
              </a:rPr>
              <a:t>dans la durée</a:t>
            </a:r>
            <a:r>
              <a:rPr lang="en-CA" dirty="0">
                <a:latin typeface="times" panose="02020603050405020304" pitchFamily="18" charset="0"/>
                <a:cs typeface="times" panose="02020603050405020304" pitchFamily="18" charset="0"/>
              </a:rPr>
              <a:t>):  </a:t>
            </a:r>
          </a:p>
          <a:p>
            <a:pPr lvl="1"/>
            <a:r>
              <a:rPr lang="en-CA" dirty="0">
                <a:latin typeface="times" panose="02020603050405020304" pitchFamily="18" charset="0"/>
                <a:cs typeface="times" panose="02020603050405020304" pitchFamily="18" charset="0"/>
              </a:rPr>
              <a:t>Peripheral – Frontier lands + Local histories, families and power</a:t>
            </a:r>
          </a:p>
          <a:p>
            <a:pPr lvl="1"/>
            <a:r>
              <a:rPr lang="en-CA" dirty="0">
                <a:latin typeface="times" panose="02020603050405020304" pitchFamily="18" charset="0"/>
                <a:cs typeface="times" panose="02020603050405020304" pitchFamily="18" charset="0"/>
              </a:rPr>
              <a:t>Examining local-national-transnational connections</a:t>
            </a:r>
          </a:p>
          <a:p>
            <a:pPr marL="0" indent="0">
              <a:buNone/>
            </a:pPr>
            <a:endParaRPr lang="en-CA" sz="2000" b="1" dirty="0"/>
          </a:p>
        </p:txBody>
      </p:sp>
      <p:pic>
        <p:nvPicPr>
          <p:cNvPr id="7" name="Image 4" descr="Une image contenant bâtiment, vieux&#10;&#10;Description générée automatiquement">
            <a:extLst>
              <a:ext uri="{FF2B5EF4-FFF2-40B4-BE49-F238E27FC236}">
                <a16:creationId xmlns:a16="http://schemas.microsoft.com/office/drawing/2014/main" id="{3AE5015A-1517-48E6-ADCA-291E8CADD142}"/>
              </a:ext>
            </a:extLst>
          </p:cNvPr>
          <p:cNvPicPr>
            <a:picLocks noChangeAspect="1"/>
          </p:cNvPicPr>
          <p:nvPr/>
        </p:nvPicPr>
        <p:blipFill rotWithShape="1">
          <a:blip r:embed="rId3">
            <a:extLst>
              <a:ext uri="{28A0092B-C50C-407E-A947-70E740481C1C}">
                <a14:useLocalDpi xmlns:a14="http://schemas.microsoft.com/office/drawing/2010/main" val="0"/>
              </a:ext>
            </a:extLst>
          </a:blip>
          <a:srcRect l="13451" r="1132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97144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p:cNvSpPr>
            <a:spLocks noGrp="1"/>
          </p:cNvSpPr>
          <p:nvPr>
            <p:ph type="title"/>
          </p:nvPr>
        </p:nvSpPr>
        <p:spPr>
          <a:xfrm>
            <a:off x="804672" y="1122363"/>
            <a:ext cx="3308130" cy="2387600"/>
          </a:xfrm>
        </p:spPr>
        <p:txBody>
          <a:bodyPr vert="horz" lIns="91440" tIns="45720" rIns="91440" bIns="45720" rtlCol="0" anchor="b">
            <a:normAutofit/>
          </a:bodyPr>
          <a:lstStyle/>
          <a:p>
            <a:r>
              <a:rPr lang="en-US" sz="3400" kern="1200" dirty="0">
                <a:solidFill>
                  <a:srgbClr val="FFFFFF"/>
                </a:solidFill>
                <a:latin typeface="times" panose="02020603050405020304" pitchFamily="18" charset="0"/>
                <a:cs typeface="times" panose="02020603050405020304" pitchFamily="18" charset="0"/>
              </a:rPr>
              <a:t>Case Study: Southern Negros</a:t>
            </a:r>
            <a:br>
              <a:rPr lang="en-US" sz="3400" kern="1200" dirty="0">
                <a:solidFill>
                  <a:srgbClr val="FFFFFF"/>
                </a:solidFill>
                <a:latin typeface="times" panose="02020603050405020304" pitchFamily="18" charset="0"/>
                <a:cs typeface="times" panose="02020603050405020304" pitchFamily="18" charset="0"/>
              </a:rPr>
            </a:br>
            <a:r>
              <a:rPr lang="en-US" sz="3400" kern="1200" dirty="0" err="1">
                <a:solidFill>
                  <a:srgbClr val="FFFFFF"/>
                </a:solidFill>
                <a:latin typeface="times" panose="02020603050405020304" pitchFamily="18" charset="0"/>
                <a:cs typeface="times" panose="02020603050405020304" pitchFamily="18" charset="0"/>
              </a:rPr>
              <a:t>Hinobaan-Sipalay</a:t>
            </a:r>
            <a:endParaRPr lang="en-US" sz="3400" kern="1200" dirty="0">
              <a:solidFill>
                <a:srgbClr val="FFFFFF"/>
              </a:solidFill>
              <a:latin typeface="times" panose="02020603050405020304" pitchFamily="18" charset="0"/>
              <a:cs typeface="times" panose="02020603050405020304" pitchFamily="18" charset="0"/>
            </a:endParaRPr>
          </a:p>
        </p:txBody>
      </p:sp>
      <p:pic>
        <p:nvPicPr>
          <p:cNvPr id="1031" name="Picture 7" descr="C:\Users\caouettd\AppData\Local\Microsoft\Windows\Temporary Internet Files\Content.Outlook\D6VHI09K\carte 34_mod_2.tif"/>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0" y="200905"/>
            <a:ext cx="4724288" cy="644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309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Rio Tuba Palawan Mine Tour – PBest">
            <a:extLst>
              <a:ext uri="{FF2B5EF4-FFF2-40B4-BE49-F238E27FC236}">
                <a16:creationId xmlns:a16="http://schemas.microsoft.com/office/drawing/2014/main" id="{0AC5E95C-75CC-4952-A0B1-70D791349462}"/>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8169" r="-1" b="9408"/>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unt Morgan, Mount Morgan, Australia - The now derelict ...">
            <a:extLst>
              <a:ext uri="{FF2B5EF4-FFF2-40B4-BE49-F238E27FC236}">
                <a16:creationId xmlns:a16="http://schemas.microsoft.com/office/drawing/2014/main" id="{57AA2A76-C997-4516-8CBD-C46E38A0E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19" r="-1" b="2723"/>
          <a:stretch/>
        </p:blipFill>
        <p:spPr bwMode="auto">
          <a:xfrm>
            <a:off x="4547938" y="3681409"/>
            <a:ext cx="7644062" cy="317659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568A6-3554-4967-A5E6-1661D393FC0B}"/>
              </a:ext>
            </a:extLst>
          </p:cNvPr>
          <p:cNvSpPr>
            <a:spLocks noGrp="1"/>
          </p:cNvSpPr>
          <p:nvPr>
            <p:ph type="ctrTitle"/>
          </p:nvPr>
        </p:nvSpPr>
        <p:spPr>
          <a:xfrm>
            <a:off x="838200" y="1115219"/>
            <a:ext cx="5395912" cy="2387600"/>
          </a:xfrm>
        </p:spPr>
        <p:txBody>
          <a:bodyPr>
            <a:normAutofit/>
          </a:bodyPr>
          <a:lstStyle/>
          <a:p>
            <a:pPr algn="l"/>
            <a:r>
              <a:rPr lang="fr-CA" sz="5000" dirty="0" err="1">
                <a:solidFill>
                  <a:schemeClr val="bg1"/>
                </a:solidFill>
                <a:latin typeface="times" panose="02020603050405020304" pitchFamily="18" charset="0"/>
                <a:cs typeface="times" panose="02020603050405020304" pitchFamily="18" charset="0"/>
              </a:rPr>
              <a:t>Legacy</a:t>
            </a:r>
            <a:r>
              <a:rPr lang="fr-CA" sz="5000" dirty="0">
                <a:solidFill>
                  <a:schemeClr val="bg1"/>
                </a:solidFill>
                <a:latin typeface="times" panose="02020603050405020304" pitchFamily="18" charset="0"/>
                <a:cs typeface="times" panose="02020603050405020304" pitchFamily="18" charset="0"/>
              </a:rPr>
              <a:t> Mines </a:t>
            </a:r>
            <a:endParaRPr lang="en-CA" sz="5000" dirty="0">
              <a:solidFill>
                <a:schemeClr val="bg1"/>
              </a:solidFill>
              <a:latin typeface="times" panose="02020603050405020304" pitchFamily="18" charset="0"/>
              <a:cs typeface="times" panose="02020603050405020304" pitchFamily="18" charset="0"/>
            </a:endParaRPr>
          </a:p>
        </p:txBody>
      </p:sp>
      <p:sp>
        <p:nvSpPr>
          <p:cNvPr id="3" name="Subtitle 2">
            <a:extLst>
              <a:ext uri="{FF2B5EF4-FFF2-40B4-BE49-F238E27FC236}">
                <a16:creationId xmlns:a16="http://schemas.microsoft.com/office/drawing/2014/main" id="{7AD1B0FF-9D04-41C7-8B23-4B6F2A71359B}"/>
              </a:ext>
            </a:extLst>
          </p:cNvPr>
          <p:cNvSpPr>
            <a:spLocks noGrp="1"/>
          </p:cNvSpPr>
          <p:nvPr>
            <p:ph type="subTitle" idx="1"/>
          </p:nvPr>
        </p:nvSpPr>
        <p:spPr>
          <a:xfrm>
            <a:off x="838200" y="3902075"/>
            <a:ext cx="4762500" cy="1655762"/>
          </a:xfrm>
        </p:spPr>
        <p:txBody>
          <a:bodyPr>
            <a:normAutofit lnSpcReduction="10000"/>
          </a:bodyPr>
          <a:lstStyle/>
          <a:p>
            <a:pPr algn="l"/>
            <a:r>
              <a:rPr lang="en-CA" dirty="0">
                <a:solidFill>
                  <a:schemeClr val="bg1"/>
                </a:solidFill>
                <a:latin typeface="times" panose="02020603050405020304" pitchFamily="18" charset="0"/>
                <a:cs typeface="times" panose="02020603050405020304" pitchFamily="18" charset="0"/>
              </a:rPr>
              <a:t>“Lands which have been mined and are now being used for another purpose, or are orphaned, abandoned or derelict and in need of remedial work” (</a:t>
            </a:r>
            <a:r>
              <a:rPr lang="en-CA" dirty="0" err="1">
                <a:solidFill>
                  <a:schemeClr val="bg1"/>
                </a:solidFill>
                <a:latin typeface="times" panose="02020603050405020304" pitchFamily="18" charset="0"/>
                <a:cs typeface="times" panose="02020603050405020304" pitchFamily="18" charset="0"/>
              </a:rPr>
              <a:t>Worall</a:t>
            </a:r>
            <a:r>
              <a:rPr lang="en-CA" dirty="0">
                <a:solidFill>
                  <a:schemeClr val="bg1"/>
                </a:solidFill>
                <a:latin typeface="times" panose="02020603050405020304" pitchFamily="18" charset="0"/>
                <a:cs typeface="times" panose="02020603050405020304" pitchFamily="18" charset="0"/>
              </a:rPr>
              <a:t> et al., 2009).</a:t>
            </a:r>
          </a:p>
        </p:txBody>
      </p:sp>
      <p:cxnSp>
        <p:nvCxnSpPr>
          <p:cNvPr id="77" name="Straight Connector 7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0965702-E6B4-4CBA-989B-F8A4E1AB6FC5}"/>
              </a:ext>
            </a:extLst>
          </p:cNvPr>
          <p:cNvSpPr txBox="1"/>
          <p:nvPr/>
        </p:nvSpPr>
        <p:spPr>
          <a:xfrm>
            <a:off x="4547938" y="6540345"/>
            <a:ext cx="7644062" cy="317659"/>
          </a:xfrm>
          <a:prstGeom prst="rect">
            <a:avLst/>
          </a:prstGeom>
          <a:solidFill>
            <a:srgbClr val="000000">
              <a:alpha val="50000"/>
            </a:srgbClr>
          </a:solidFill>
          <a:ln>
            <a:noFill/>
          </a:ln>
        </p:spPr>
        <p:txBody>
          <a:bodyPr wrap="square" rtlCol="0">
            <a:noAutofit/>
          </a:bodyPr>
          <a:lstStyle/>
          <a:p>
            <a:pPr algn="ctr">
              <a:spcAft>
                <a:spcPts val="600"/>
              </a:spcAft>
            </a:pPr>
            <a:r>
              <a:rPr lang="fr-CA" sz="1300" dirty="0">
                <a:solidFill>
                  <a:srgbClr val="FFFFFF"/>
                </a:solidFill>
                <a:latin typeface="times" panose="02020603050405020304" pitchFamily="18" charset="0"/>
                <a:cs typeface="times" panose="02020603050405020304" pitchFamily="18" charset="0"/>
              </a:rPr>
              <a:t>Mount Morgan gold mine, Queensland, </a:t>
            </a:r>
            <a:r>
              <a:rPr lang="fr-CA" sz="1300" dirty="0" err="1">
                <a:solidFill>
                  <a:srgbClr val="FFFFFF"/>
                </a:solidFill>
                <a:latin typeface="times" panose="02020603050405020304" pitchFamily="18" charset="0"/>
                <a:cs typeface="times" panose="02020603050405020304" pitchFamily="18" charset="0"/>
              </a:rPr>
              <a:t>Australia</a:t>
            </a:r>
            <a:endParaRPr lang="en-CA" sz="1300" dirty="0">
              <a:solidFill>
                <a:srgbClr val="FFFFFF"/>
              </a:solidFill>
              <a:latin typeface="times" panose="02020603050405020304" pitchFamily="18" charset="0"/>
              <a:cs typeface="times" panose="02020603050405020304" pitchFamily="18" charset="0"/>
            </a:endParaRPr>
          </a:p>
        </p:txBody>
      </p:sp>
      <p:sp>
        <p:nvSpPr>
          <p:cNvPr id="5" name="TextBox 4">
            <a:extLst>
              <a:ext uri="{FF2B5EF4-FFF2-40B4-BE49-F238E27FC236}">
                <a16:creationId xmlns:a16="http://schemas.microsoft.com/office/drawing/2014/main" id="{754060CE-23D2-40EA-B4EC-E86FDA0C84F4}"/>
              </a:ext>
            </a:extLst>
          </p:cNvPr>
          <p:cNvSpPr txBox="1"/>
          <p:nvPr/>
        </p:nvSpPr>
        <p:spPr>
          <a:xfrm>
            <a:off x="4547937" y="3313261"/>
            <a:ext cx="7644062" cy="368140"/>
          </a:xfrm>
          <a:prstGeom prst="rect">
            <a:avLst/>
          </a:prstGeom>
          <a:solidFill>
            <a:srgbClr val="000000">
              <a:alpha val="50000"/>
            </a:srgbClr>
          </a:solidFill>
          <a:ln>
            <a:noFill/>
          </a:ln>
        </p:spPr>
        <p:txBody>
          <a:bodyPr wrap="square" rtlCol="0">
            <a:noAutofit/>
          </a:bodyPr>
          <a:lstStyle/>
          <a:p>
            <a:pPr algn="ctr">
              <a:spcAft>
                <a:spcPts val="600"/>
              </a:spcAft>
            </a:pPr>
            <a:r>
              <a:rPr lang="fr-CA" sz="1300" dirty="0">
                <a:solidFill>
                  <a:srgbClr val="FFFFFF"/>
                </a:solidFill>
                <a:latin typeface="times" panose="02020603050405020304" pitchFamily="18" charset="0"/>
                <a:cs typeface="times" panose="02020603050405020304" pitchFamily="18" charset="0"/>
              </a:rPr>
              <a:t>Rio Tuba Nickel Mining Corp., Palawan, Philippines</a:t>
            </a:r>
            <a:endParaRPr lang="en-CA" sz="1300" dirty="0">
              <a:solidFill>
                <a:srgbClr val="FFFFFF"/>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70042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3294EE5-683C-46F7-A4F2-388549F191A9}"/>
              </a:ext>
            </a:extLst>
          </p:cNvPr>
          <p:cNvSpPr>
            <a:spLocks noGrp="1"/>
          </p:cNvSpPr>
          <p:nvPr>
            <p:ph type="title"/>
          </p:nvPr>
        </p:nvSpPr>
        <p:spPr>
          <a:xfrm>
            <a:off x="1014141" y="1487806"/>
            <a:ext cx="3932030" cy="3956690"/>
          </a:xfrm>
        </p:spPr>
        <p:txBody>
          <a:bodyPr anchor="ctr">
            <a:normAutofit/>
          </a:bodyPr>
          <a:lstStyle/>
          <a:p>
            <a:r>
              <a:rPr lang="fr-CA" sz="7400" dirty="0" err="1">
                <a:solidFill>
                  <a:schemeClr val="bg1"/>
                </a:solidFill>
                <a:latin typeface="times" panose="02020603050405020304" pitchFamily="18" charset="0"/>
                <a:cs typeface="times" panose="02020603050405020304" pitchFamily="18" charset="0"/>
              </a:rPr>
              <a:t>Shortfalls</a:t>
            </a:r>
            <a:r>
              <a:rPr lang="fr-CA" sz="7400" dirty="0">
                <a:solidFill>
                  <a:schemeClr val="bg1"/>
                </a:solidFill>
                <a:latin typeface="times" panose="02020603050405020304" pitchFamily="18" charset="0"/>
                <a:cs typeface="times" panose="02020603050405020304" pitchFamily="18" charset="0"/>
              </a:rPr>
              <a:t> of </a:t>
            </a:r>
            <a:r>
              <a:rPr lang="fr-CA" sz="7400" dirty="0" err="1">
                <a:solidFill>
                  <a:schemeClr val="bg1"/>
                </a:solidFill>
                <a:latin typeface="times" panose="02020603050405020304" pitchFamily="18" charset="0"/>
                <a:cs typeface="times" panose="02020603050405020304" pitchFamily="18" charset="0"/>
              </a:rPr>
              <a:t>legacy</a:t>
            </a:r>
            <a:r>
              <a:rPr lang="fr-CA" sz="7400" dirty="0">
                <a:solidFill>
                  <a:schemeClr val="bg1"/>
                </a:solidFill>
                <a:latin typeface="times" panose="02020603050405020304" pitchFamily="18" charset="0"/>
                <a:cs typeface="times" panose="02020603050405020304" pitchFamily="18" charset="0"/>
              </a:rPr>
              <a:t> mines</a:t>
            </a:r>
            <a:endParaRPr lang="en-CA" sz="7400" dirty="0">
              <a:solidFill>
                <a:schemeClr val="bg1"/>
              </a:solidFill>
              <a:latin typeface="times" panose="02020603050405020304" pitchFamily="18" charset="0"/>
              <a:cs typeface="times" panose="02020603050405020304" pitchFamily="18" charset="0"/>
            </a:endParaRPr>
          </a:p>
        </p:txBody>
      </p:sp>
      <p:cxnSp>
        <p:nvCxnSpPr>
          <p:cNvPr id="17" name="Straight Connector 16">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693A74-B574-458C-857A-1EF1BBF668A2}"/>
              </a:ext>
            </a:extLst>
          </p:cNvPr>
          <p:cNvSpPr>
            <a:spLocks noGrp="1"/>
          </p:cNvSpPr>
          <p:nvPr>
            <p:ph idx="1"/>
          </p:nvPr>
        </p:nvSpPr>
        <p:spPr>
          <a:xfrm>
            <a:off x="6168958" y="2778232"/>
            <a:ext cx="5008901" cy="4571972"/>
          </a:xfrm>
        </p:spPr>
        <p:txBody>
          <a:bodyPr anchor="ctr">
            <a:normAutofit fontScale="92500" lnSpcReduction="10000"/>
          </a:bodyPr>
          <a:lstStyle/>
          <a:p>
            <a:pPr marL="0" indent="0" algn="just">
              <a:buNone/>
            </a:pPr>
            <a:r>
              <a:rPr lang="fr-CA" sz="3000" dirty="0">
                <a:solidFill>
                  <a:schemeClr val="bg1"/>
                </a:solidFill>
                <a:latin typeface="times" panose="02020603050405020304" pitchFamily="18" charset="0"/>
                <a:cs typeface="times" panose="02020603050405020304" pitchFamily="18" charset="0"/>
              </a:rPr>
              <a:t>Weak </a:t>
            </a:r>
            <a:r>
              <a:rPr lang="fr-CA" sz="3000" dirty="0" err="1">
                <a:solidFill>
                  <a:schemeClr val="bg1"/>
                </a:solidFill>
                <a:latin typeface="times" panose="02020603050405020304" pitchFamily="18" charset="0"/>
                <a:cs typeface="times" panose="02020603050405020304" pitchFamily="18" charset="0"/>
              </a:rPr>
              <a:t>commitment</a:t>
            </a:r>
            <a:r>
              <a:rPr lang="fr-CA" sz="3000" dirty="0">
                <a:solidFill>
                  <a:schemeClr val="bg1"/>
                </a:solidFill>
                <a:latin typeface="times" panose="02020603050405020304" pitchFamily="18" charset="0"/>
                <a:cs typeface="times" panose="02020603050405020304" pitchFamily="18" charset="0"/>
              </a:rPr>
              <a:t> </a:t>
            </a:r>
            <a:r>
              <a:rPr lang="fr-CA" sz="3000" dirty="0" err="1">
                <a:solidFill>
                  <a:schemeClr val="bg1"/>
                </a:solidFill>
                <a:latin typeface="times" panose="02020603050405020304" pitchFamily="18" charset="0"/>
                <a:cs typeface="times" panose="02020603050405020304" pitchFamily="18" charset="0"/>
              </a:rPr>
              <a:t>from</a:t>
            </a:r>
            <a:r>
              <a:rPr lang="fr-CA" sz="3000" dirty="0">
                <a:solidFill>
                  <a:schemeClr val="bg1"/>
                </a:solidFill>
                <a:latin typeface="times" panose="02020603050405020304" pitchFamily="18" charset="0"/>
                <a:cs typeface="times" panose="02020603050405020304" pitchFamily="18" charset="0"/>
              </a:rPr>
              <a:t> </a:t>
            </a:r>
            <a:r>
              <a:rPr lang="fr-CA" sz="3000" dirty="0" err="1">
                <a:solidFill>
                  <a:schemeClr val="bg1"/>
                </a:solidFill>
                <a:latin typeface="times" panose="02020603050405020304" pitchFamily="18" charset="0"/>
                <a:cs typeface="times" panose="02020603050405020304" pitchFamily="18" charset="0"/>
              </a:rPr>
              <a:t>governments</a:t>
            </a:r>
            <a:r>
              <a:rPr lang="fr-CA" sz="3000" dirty="0">
                <a:solidFill>
                  <a:schemeClr val="bg1"/>
                </a:solidFill>
                <a:latin typeface="times" panose="02020603050405020304" pitchFamily="18" charset="0"/>
                <a:cs typeface="times" panose="02020603050405020304" pitchFamily="18" charset="0"/>
              </a:rPr>
              <a:t> and </a:t>
            </a:r>
            <a:r>
              <a:rPr lang="fr-CA" sz="3000" dirty="0" err="1">
                <a:solidFill>
                  <a:schemeClr val="bg1"/>
                </a:solidFill>
                <a:latin typeface="times" panose="02020603050405020304" pitchFamily="18" charset="0"/>
                <a:cs typeface="times" panose="02020603050405020304" pitchFamily="18" charset="0"/>
              </a:rPr>
              <a:t>organizations</a:t>
            </a:r>
            <a:r>
              <a:rPr lang="fr-CA" sz="3000" dirty="0">
                <a:solidFill>
                  <a:schemeClr val="bg1"/>
                </a:solidFill>
                <a:latin typeface="times" panose="02020603050405020304" pitchFamily="18" charset="0"/>
                <a:cs typeface="times" panose="02020603050405020304" pitchFamily="18" charset="0"/>
              </a:rPr>
              <a:t> </a:t>
            </a:r>
          </a:p>
          <a:p>
            <a:pPr lvl="1" algn="just"/>
            <a:r>
              <a:rPr lang="fr-CA" sz="3000" dirty="0">
                <a:solidFill>
                  <a:schemeClr val="bg1"/>
                </a:solidFill>
                <a:latin typeface="times" panose="02020603050405020304" pitchFamily="18" charset="0"/>
                <a:cs typeface="times" panose="02020603050405020304" pitchFamily="18" charset="0"/>
              </a:rPr>
              <a:t>No lead </a:t>
            </a:r>
            <a:r>
              <a:rPr lang="fr-CA" sz="3000" dirty="0" err="1">
                <a:solidFill>
                  <a:schemeClr val="bg1"/>
                </a:solidFill>
                <a:latin typeface="times" panose="02020603050405020304" pitchFamily="18" charset="0"/>
                <a:cs typeface="times" panose="02020603050405020304" pitchFamily="18" charset="0"/>
              </a:rPr>
              <a:t>entity</a:t>
            </a:r>
            <a:r>
              <a:rPr lang="fr-CA" sz="3000" dirty="0">
                <a:solidFill>
                  <a:schemeClr val="bg1"/>
                </a:solidFill>
                <a:latin typeface="times" panose="02020603050405020304" pitchFamily="18" charset="0"/>
                <a:cs typeface="times" panose="02020603050405020304" pitchFamily="18" charset="0"/>
              </a:rPr>
              <a:t> to supervise</a:t>
            </a:r>
          </a:p>
          <a:p>
            <a:pPr lvl="1" algn="just"/>
            <a:r>
              <a:rPr lang="fr-CA" sz="3000" dirty="0">
                <a:solidFill>
                  <a:schemeClr val="bg1"/>
                </a:solidFill>
                <a:latin typeface="times" panose="02020603050405020304" pitchFamily="18" charset="0"/>
                <a:cs typeface="times" panose="02020603050405020304" pitchFamily="18" charset="0"/>
              </a:rPr>
              <a:t>No </a:t>
            </a:r>
            <a:r>
              <a:rPr lang="fr-CA" sz="3000" dirty="0" err="1">
                <a:solidFill>
                  <a:schemeClr val="bg1"/>
                </a:solidFill>
                <a:latin typeface="times" panose="02020603050405020304" pitchFamily="18" charset="0"/>
                <a:cs typeface="times" panose="02020603050405020304" pitchFamily="18" charset="0"/>
              </a:rPr>
              <a:t>implementation</a:t>
            </a:r>
            <a:r>
              <a:rPr lang="fr-CA" sz="3000" dirty="0">
                <a:solidFill>
                  <a:schemeClr val="bg1"/>
                </a:solidFill>
                <a:latin typeface="times" panose="02020603050405020304" pitchFamily="18" charset="0"/>
                <a:cs typeface="times" panose="02020603050405020304" pitchFamily="18" charset="0"/>
              </a:rPr>
              <a:t> of </a:t>
            </a:r>
            <a:r>
              <a:rPr lang="fr-CA" sz="3000" dirty="0" err="1">
                <a:solidFill>
                  <a:schemeClr val="bg1"/>
                </a:solidFill>
                <a:latin typeface="times" panose="02020603050405020304" pitchFamily="18" charset="0"/>
                <a:cs typeface="times" panose="02020603050405020304" pitchFamily="18" charset="0"/>
              </a:rPr>
              <a:t>mechanisms</a:t>
            </a:r>
            <a:r>
              <a:rPr lang="fr-CA" sz="3000" dirty="0">
                <a:solidFill>
                  <a:schemeClr val="bg1"/>
                </a:solidFill>
                <a:latin typeface="times" panose="02020603050405020304" pitchFamily="18" charset="0"/>
                <a:cs typeface="times" panose="02020603050405020304" pitchFamily="18" charset="0"/>
              </a:rPr>
              <a:t> </a:t>
            </a:r>
            <a:r>
              <a:rPr lang="fr-CA" sz="3000" dirty="0" err="1">
                <a:solidFill>
                  <a:schemeClr val="bg1"/>
                </a:solidFill>
                <a:latin typeface="times" panose="02020603050405020304" pitchFamily="18" charset="0"/>
                <a:cs typeface="times" panose="02020603050405020304" pitchFamily="18" charset="0"/>
              </a:rPr>
              <a:t>before</a:t>
            </a:r>
            <a:r>
              <a:rPr lang="fr-CA" sz="3000" dirty="0">
                <a:solidFill>
                  <a:schemeClr val="bg1"/>
                </a:solidFill>
                <a:latin typeface="times" panose="02020603050405020304" pitchFamily="18" charset="0"/>
                <a:cs typeface="times" panose="02020603050405020304" pitchFamily="18" charset="0"/>
              </a:rPr>
              <a:t>, </a:t>
            </a:r>
            <a:r>
              <a:rPr lang="fr-CA" sz="3000" dirty="0" err="1">
                <a:solidFill>
                  <a:schemeClr val="bg1"/>
                </a:solidFill>
                <a:latin typeface="times" panose="02020603050405020304" pitchFamily="18" charset="0"/>
                <a:cs typeface="times" panose="02020603050405020304" pitchFamily="18" charset="0"/>
              </a:rPr>
              <a:t>during</a:t>
            </a:r>
            <a:r>
              <a:rPr lang="fr-CA" sz="3000" dirty="0">
                <a:solidFill>
                  <a:schemeClr val="bg1"/>
                </a:solidFill>
                <a:latin typeface="times" panose="02020603050405020304" pitchFamily="18" charset="0"/>
                <a:cs typeface="times" panose="02020603050405020304" pitchFamily="18" charset="0"/>
              </a:rPr>
              <a:t> and </a:t>
            </a:r>
            <a:r>
              <a:rPr lang="fr-CA" sz="3000" dirty="0" err="1">
                <a:solidFill>
                  <a:schemeClr val="bg1"/>
                </a:solidFill>
                <a:latin typeface="times" panose="02020603050405020304" pitchFamily="18" charset="0"/>
                <a:cs typeface="times" panose="02020603050405020304" pitchFamily="18" charset="0"/>
              </a:rPr>
              <a:t>after</a:t>
            </a:r>
            <a:r>
              <a:rPr lang="fr-CA" sz="3000" dirty="0">
                <a:solidFill>
                  <a:schemeClr val="bg1"/>
                </a:solidFill>
                <a:latin typeface="times" panose="02020603050405020304" pitchFamily="18" charset="0"/>
                <a:cs typeface="times" panose="02020603050405020304" pitchFamily="18" charset="0"/>
              </a:rPr>
              <a:t> extractive </a:t>
            </a:r>
            <a:r>
              <a:rPr lang="fr-CA" sz="3000" dirty="0" err="1">
                <a:solidFill>
                  <a:schemeClr val="bg1"/>
                </a:solidFill>
                <a:latin typeface="times" panose="02020603050405020304" pitchFamily="18" charset="0"/>
                <a:cs typeface="times" panose="02020603050405020304" pitchFamily="18" charset="0"/>
              </a:rPr>
              <a:t>activities</a:t>
            </a:r>
            <a:endParaRPr lang="fr-CA" sz="3000" dirty="0">
              <a:solidFill>
                <a:schemeClr val="bg1"/>
              </a:solidFill>
              <a:latin typeface="times" panose="02020603050405020304" pitchFamily="18" charset="0"/>
              <a:cs typeface="times" panose="02020603050405020304" pitchFamily="18" charset="0"/>
            </a:endParaRPr>
          </a:p>
          <a:p>
            <a:pPr marL="0" indent="0" algn="just">
              <a:buNone/>
            </a:pPr>
            <a:r>
              <a:rPr lang="fr-CA" sz="3400" dirty="0" err="1">
                <a:solidFill>
                  <a:schemeClr val="bg1"/>
                </a:solidFill>
                <a:latin typeface="times" panose="02020603050405020304" pitchFamily="18" charset="0"/>
                <a:cs typeface="times" panose="02020603050405020304" pitchFamily="18" charset="0"/>
              </a:rPr>
              <a:t>Lack</a:t>
            </a:r>
            <a:r>
              <a:rPr lang="fr-CA" sz="3400" dirty="0">
                <a:solidFill>
                  <a:schemeClr val="bg1"/>
                </a:solidFill>
                <a:latin typeface="times" panose="02020603050405020304" pitchFamily="18" charset="0"/>
                <a:cs typeface="times" panose="02020603050405020304" pitchFamily="18" charset="0"/>
              </a:rPr>
              <a:t> of engagement </a:t>
            </a:r>
            <a:r>
              <a:rPr lang="fr-CA" sz="3400" dirty="0" err="1">
                <a:solidFill>
                  <a:schemeClr val="bg1"/>
                </a:solidFill>
                <a:latin typeface="times" panose="02020603050405020304" pitchFamily="18" charset="0"/>
                <a:cs typeface="times" panose="02020603050405020304" pitchFamily="18" charset="0"/>
              </a:rPr>
              <a:t>from</a:t>
            </a:r>
            <a:r>
              <a:rPr lang="fr-CA" sz="3400" dirty="0">
                <a:solidFill>
                  <a:schemeClr val="bg1"/>
                </a:solidFill>
                <a:latin typeface="times" panose="02020603050405020304" pitchFamily="18" charset="0"/>
                <a:cs typeface="times" panose="02020603050405020304" pitchFamily="18" charset="0"/>
              </a:rPr>
              <a:t> stakeholders </a:t>
            </a:r>
            <a:r>
              <a:rPr lang="fr-CA" sz="3400" dirty="0" err="1">
                <a:solidFill>
                  <a:schemeClr val="bg1"/>
                </a:solidFill>
                <a:latin typeface="times" panose="02020603050405020304" pitchFamily="18" charset="0"/>
                <a:cs typeface="times" panose="02020603050405020304" pitchFamily="18" charset="0"/>
              </a:rPr>
              <a:t>with</a:t>
            </a:r>
            <a:r>
              <a:rPr lang="fr-CA" sz="3400" dirty="0">
                <a:solidFill>
                  <a:schemeClr val="bg1"/>
                </a:solidFill>
                <a:latin typeface="times" panose="02020603050405020304" pitchFamily="18" charset="0"/>
                <a:cs typeface="times" panose="02020603050405020304" pitchFamily="18" charset="0"/>
              </a:rPr>
              <a:t> local </a:t>
            </a:r>
            <a:r>
              <a:rPr lang="fr-CA" sz="3400" dirty="0" err="1">
                <a:solidFill>
                  <a:schemeClr val="bg1"/>
                </a:solidFill>
                <a:latin typeface="times" panose="02020603050405020304" pitchFamily="18" charset="0"/>
                <a:cs typeface="times" panose="02020603050405020304" pitchFamily="18" charset="0"/>
              </a:rPr>
              <a:t>communities</a:t>
            </a:r>
            <a:endParaRPr lang="fr-CA" sz="3400" dirty="0">
              <a:solidFill>
                <a:schemeClr val="bg1"/>
              </a:solidFill>
              <a:latin typeface="times" panose="02020603050405020304" pitchFamily="18" charset="0"/>
              <a:cs typeface="times" panose="02020603050405020304" pitchFamily="18" charset="0"/>
            </a:endParaRPr>
          </a:p>
          <a:p>
            <a:pPr marL="0" indent="0" algn="just">
              <a:buNone/>
            </a:pPr>
            <a:r>
              <a:rPr lang="fr-CA" sz="3000" dirty="0" err="1">
                <a:solidFill>
                  <a:schemeClr val="bg1"/>
                </a:solidFill>
                <a:latin typeface="times" panose="02020603050405020304" pitchFamily="18" charset="0"/>
                <a:cs typeface="times" panose="02020603050405020304" pitchFamily="18" charset="0"/>
              </a:rPr>
              <a:t>Lack</a:t>
            </a:r>
            <a:r>
              <a:rPr lang="fr-CA" sz="3000" dirty="0">
                <a:solidFill>
                  <a:schemeClr val="bg1"/>
                </a:solidFill>
                <a:latin typeface="times" panose="02020603050405020304" pitchFamily="18" charset="0"/>
                <a:cs typeface="times" panose="02020603050405020304" pitchFamily="18" charset="0"/>
              </a:rPr>
              <a:t> of </a:t>
            </a:r>
            <a:r>
              <a:rPr lang="fr-CA" sz="3000" dirty="0" err="1">
                <a:solidFill>
                  <a:schemeClr val="bg1"/>
                </a:solidFill>
                <a:latin typeface="times" panose="02020603050405020304" pitchFamily="18" charset="0"/>
                <a:cs typeface="times" panose="02020603050405020304" pitchFamily="18" charset="0"/>
              </a:rPr>
              <a:t>knowledge</a:t>
            </a:r>
            <a:r>
              <a:rPr lang="fr-CA" sz="3000" dirty="0">
                <a:solidFill>
                  <a:schemeClr val="bg1"/>
                </a:solidFill>
                <a:latin typeface="times" panose="02020603050405020304" pitchFamily="18" charset="0"/>
                <a:cs typeface="times" panose="02020603050405020304" pitchFamily="18" charset="0"/>
              </a:rPr>
              <a:t> </a:t>
            </a:r>
            <a:r>
              <a:rPr lang="fr-CA" sz="3000" dirty="0" err="1">
                <a:solidFill>
                  <a:schemeClr val="bg1"/>
                </a:solidFill>
                <a:latin typeface="times" panose="02020603050405020304" pitchFamily="18" charset="0"/>
                <a:cs typeface="times" panose="02020603050405020304" pitchFamily="18" charset="0"/>
              </a:rPr>
              <a:t>from</a:t>
            </a:r>
            <a:r>
              <a:rPr lang="fr-CA" sz="3000" dirty="0">
                <a:solidFill>
                  <a:schemeClr val="bg1"/>
                </a:solidFill>
                <a:latin typeface="times" panose="02020603050405020304" pitchFamily="18" charset="0"/>
                <a:cs typeface="times" panose="02020603050405020304" pitchFamily="18" charset="0"/>
              </a:rPr>
              <a:t> stakeholders about </a:t>
            </a:r>
            <a:r>
              <a:rPr lang="fr-CA" sz="3000" dirty="0" err="1">
                <a:solidFill>
                  <a:schemeClr val="bg1"/>
                </a:solidFill>
                <a:latin typeface="times" panose="02020603050405020304" pitchFamily="18" charset="0"/>
                <a:cs typeface="times" panose="02020603050405020304" pitchFamily="18" charset="0"/>
              </a:rPr>
              <a:t>closure</a:t>
            </a:r>
            <a:r>
              <a:rPr lang="fr-CA" sz="3000" dirty="0">
                <a:solidFill>
                  <a:schemeClr val="bg1"/>
                </a:solidFill>
                <a:latin typeface="times" panose="02020603050405020304" pitchFamily="18" charset="0"/>
                <a:cs typeface="times" panose="02020603050405020304" pitchFamily="18" charset="0"/>
              </a:rPr>
              <a:t> plan</a:t>
            </a:r>
          </a:p>
          <a:p>
            <a:pPr marL="457200" lvl="1" indent="0" algn="just">
              <a:buNone/>
            </a:pPr>
            <a:endParaRPr lang="fr-CA" sz="3000" dirty="0">
              <a:solidFill>
                <a:schemeClr val="bg1"/>
              </a:solidFill>
            </a:endParaRPr>
          </a:p>
          <a:p>
            <a:pPr lvl="1" algn="just"/>
            <a:endParaRPr lang="fr-CA" sz="2000" dirty="0">
              <a:solidFill>
                <a:schemeClr val="bg1"/>
              </a:solidFill>
            </a:endParaRPr>
          </a:p>
          <a:p>
            <a:pPr algn="just"/>
            <a:endParaRPr lang="fr-CA" sz="2000" dirty="0">
              <a:solidFill>
                <a:schemeClr val="bg1"/>
              </a:solidFill>
            </a:endParaRPr>
          </a:p>
          <a:p>
            <a:pPr algn="just"/>
            <a:endParaRPr lang="fr-CA" sz="2000" dirty="0">
              <a:solidFill>
                <a:schemeClr val="bg1"/>
              </a:solidFill>
            </a:endParaRPr>
          </a:p>
          <a:p>
            <a:pPr lvl="2" algn="just"/>
            <a:endParaRPr lang="fr-CA" dirty="0">
              <a:solidFill>
                <a:schemeClr val="bg1"/>
              </a:solidFill>
            </a:endParaRPr>
          </a:p>
          <a:p>
            <a:pPr lvl="1" algn="just"/>
            <a:endParaRPr lang="fr-CA" sz="2000" dirty="0">
              <a:solidFill>
                <a:schemeClr val="bg1"/>
              </a:solidFill>
            </a:endParaRPr>
          </a:p>
          <a:p>
            <a:pPr algn="just"/>
            <a:endParaRPr lang="fr-CA" sz="2000" dirty="0">
              <a:solidFill>
                <a:schemeClr val="bg1"/>
              </a:solidFill>
            </a:endParaRPr>
          </a:p>
          <a:p>
            <a:pPr algn="just"/>
            <a:endParaRPr lang="fr-CA" sz="2000" dirty="0">
              <a:solidFill>
                <a:schemeClr val="bg1"/>
              </a:solidFill>
            </a:endParaRPr>
          </a:p>
          <a:p>
            <a:pPr algn="just"/>
            <a:endParaRPr lang="en-CA" sz="2000" dirty="0">
              <a:solidFill>
                <a:schemeClr val="bg1"/>
              </a:solidFill>
            </a:endParaRPr>
          </a:p>
        </p:txBody>
      </p:sp>
      <p:sp>
        <p:nvSpPr>
          <p:cNvPr id="4" name="Arrow: Right 3">
            <a:extLst>
              <a:ext uri="{FF2B5EF4-FFF2-40B4-BE49-F238E27FC236}">
                <a16:creationId xmlns:a16="http://schemas.microsoft.com/office/drawing/2014/main" id="{18FA8BFC-C48B-47ED-817C-7ED522B994B6}"/>
              </a:ext>
            </a:extLst>
          </p:cNvPr>
          <p:cNvSpPr/>
          <p:nvPr/>
        </p:nvSpPr>
        <p:spPr>
          <a:xfrm>
            <a:off x="5446508" y="1450655"/>
            <a:ext cx="513804" cy="388618"/>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60000"/>
                  <a:lumOff val="40000"/>
                </a:schemeClr>
              </a:solidFill>
            </a:endParaRPr>
          </a:p>
        </p:txBody>
      </p:sp>
      <p:sp>
        <p:nvSpPr>
          <p:cNvPr id="13" name="Arrow: Right 12">
            <a:extLst>
              <a:ext uri="{FF2B5EF4-FFF2-40B4-BE49-F238E27FC236}">
                <a16:creationId xmlns:a16="http://schemas.microsoft.com/office/drawing/2014/main" id="{0D39CDAF-3E06-4015-9855-12C026CDF040}"/>
              </a:ext>
            </a:extLst>
          </p:cNvPr>
          <p:cNvSpPr/>
          <p:nvPr/>
        </p:nvSpPr>
        <p:spPr>
          <a:xfrm>
            <a:off x="5446508" y="4869909"/>
            <a:ext cx="513804" cy="388618"/>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60000"/>
                  <a:lumOff val="40000"/>
                </a:schemeClr>
              </a:solidFill>
            </a:endParaRPr>
          </a:p>
        </p:txBody>
      </p:sp>
      <p:sp>
        <p:nvSpPr>
          <p:cNvPr id="14" name="Arrow: Right 13">
            <a:extLst>
              <a:ext uri="{FF2B5EF4-FFF2-40B4-BE49-F238E27FC236}">
                <a16:creationId xmlns:a16="http://schemas.microsoft.com/office/drawing/2014/main" id="{6C629EBE-8D74-4B83-96CF-5A35D6CD5EFE}"/>
              </a:ext>
            </a:extLst>
          </p:cNvPr>
          <p:cNvSpPr/>
          <p:nvPr/>
        </p:nvSpPr>
        <p:spPr>
          <a:xfrm>
            <a:off x="5446508" y="3765709"/>
            <a:ext cx="513804" cy="388618"/>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60000"/>
                  <a:lumOff val="40000"/>
                </a:schemeClr>
              </a:solidFill>
            </a:endParaRPr>
          </a:p>
        </p:txBody>
      </p:sp>
    </p:spTree>
    <p:extLst>
      <p:ext uri="{BB962C8B-B14F-4D97-AF65-F5344CB8AC3E}">
        <p14:creationId xmlns:p14="http://schemas.microsoft.com/office/powerpoint/2010/main" val="129247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28842B8-4DE5-40A6-A88E-CED1DBF0C358}"/>
              </a:ext>
            </a:extLst>
          </p:cNvPr>
          <p:cNvSpPr>
            <a:spLocks noGrp="1"/>
          </p:cNvSpPr>
          <p:nvPr>
            <p:ph type="title"/>
          </p:nvPr>
        </p:nvSpPr>
        <p:spPr>
          <a:xfrm>
            <a:off x="838200" y="669925"/>
            <a:ext cx="4508946" cy="1325563"/>
          </a:xfrm>
        </p:spPr>
        <p:txBody>
          <a:bodyPr anchor="b">
            <a:normAutofit/>
          </a:bodyPr>
          <a:lstStyle/>
          <a:p>
            <a:pPr algn="r"/>
            <a:r>
              <a:rPr lang="fr-CA" dirty="0" err="1">
                <a:solidFill>
                  <a:schemeClr val="bg1"/>
                </a:solidFill>
                <a:latin typeface="times" panose="02020603050405020304" pitchFamily="18" charset="0"/>
                <a:cs typeface="times" panose="02020603050405020304" pitchFamily="18" charset="0"/>
              </a:rPr>
              <a:t>Current</a:t>
            </a:r>
            <a:r>
              <a:rPr lang="fr-CA" dirty="0">
                <a:solidFill>
                  <a:schemeClr val="bg1"/>
                </a:solidFill>
                <a:latin typeface="times" panose="02020603050405020304" pitchFamily="18" charset="0"/>
                <a:cs typeface="times" panose="02020603050405020304" pitchFamily="18" charset="0"/>
              </a:rPr>
              <a:t> </a:t>
            </a:r>
            <a:r>
              <a:rPr lang="fr-CA" dirty="0" err="1">
                <a:solidFill>
                  <a:schemeClr val="bg1"/>
                </a:solidFill>
                <a:latin typeface="times" panose="02020603050405020304" pitchFamily="18" charset="0"/>
                <a:cs typeface="times" panose="02020603050405020304" pitchFamily="18" charset="0"/>
              </a:rPr>
              <a:t>policies</a:t>
            </a:r>
            <a:r>
              <a:rPr lang="fr-CA" dirty="0">
                <a:solidFill>
                  <a:schemeClr val="bg1"/>
                </a:solidFill>
                <a:latin typeface="times" panose="02020603050405020304" pitchFamily="18" charset="0"/>
                <a:cs typeface="times" panose="02020603050405020304" pitchFamily="18" charset="0"/>
              </a:rPr>
              <a:t> in the Philippines</a:t>
            </a:r>
            <a:endParaRPr lang="en-CA" dirty="0">
              <a:solidFill>
                <a:schemeClr val="bg1"/>
              </a:solidFill>
              <a:latin typeface="times" panose="02020603050405020304" pitchFamily="18" charset="0"/>
              <a:cs typeface="times" panose="02020603050405020304" pitchFamily="18" charset="0"/>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22602C-A93B-43A9-A4B4-3B2322A120AD}"/>
              </a:ext>
            </a:extLst>
          </p:cNvPr>
          <p:cNvSpPr>
            <a:spLocks noGrp="1"/>
          </p:cNvSpPr>
          <p:nvPr>
            <p:ph idx="1"/>
          </p:nvPr>
        </p:nvSpPr>
        <p:spPr>
          <a:xfrm>
            <a:off x="1392667" y="2398957"/>
            <a:ext cx="9406666" cy="3526144"/>
          </a:xfrm>
        </p:spPr>
        <p:txBody>
          <a:bodyPr>
            <a:normAutofit/>
          </a:bodyPr>
          <a:lstStyle/>
          <a:p>
            <a:pPr algn="just"/>
            <a:r>
              <a:rPr lang="fr-CA" dirty="0">
                <a:solidFill>
                  <a:schemeClr val="bg1"/>
                </a:solidFill>
                <a:latin typeface="times" panose="02020603050405020304" pitchFamily="18" charset="0"/>
                <a:ea typeface="+mj-ea"/>
                <a:cs typeface="times" panose="02020603050405020304" pitchFamily="18" charset="0"/>
              </a:rPr>
              <a:t>Mining </a:t>
            </a:r>
            <a:r>
              <a:rPr lang="fr-CA" dirty="0" err="1">
                <a:solidFill>
                  <a:schemeClr val="bg1"/>
                </a:solidFill>
                <a:latin typeface="times" panose="02020603050405020304" pitchFamily="18" charset="0"/>
                <a:ea typeface="+mj-ea"/>
                <a:cs typeface="times" panose="02020603050405020304" pitchFamily="18" charset="0"/>
              </a:rPr>
              <a:t>Act</a:t>
            </a:r>
            <a:r>
              <a:rPr lang="fr-CA" dirty="0">
                <a:solidFill>
                  <a:schemeClr val="bg1"/>
                </a:solidFill>
                <a:latin typeface="times" panose="02020603050405020304" pitchFamily="18" charset="0"/>
                <a:ea typeface="+mj-ea"/>
                <a:cs typeface="times" panose="02020603050405020304" pitchFamily="18" charset="0"/>
              </a:rPr>
              <a:t> of 1995 – </a:t>
            </a:r>
            <a:r>
              <a:rPr lang="en-CA" dirty="0">
                <a:solidFill>
                  <a:schemeClr val="bg1"/>
                </a:solidFill>
                <a:latin typeface="times" panose="02020603050405020304" pitchFamily="18" charset="0"/>
                <a:ea typeface="+mj-ea"/>
                <a:cs typeface="times" panose="02020603050405020304" pitchFamily="18" charset="0"/>
              </a:rPr>
              <a:t>“</a:t>
            </a:r>
            <a:r>
              <a:rPr lang="en-US" dirty="0">
                <a:solidFill>
                  <a:schemeClr val="bg1"/>
                </a:solidFill>
                <a:latin typeface="times" panose="02020603050405020304" pitchFamily="18" charset="0"/>
                <a:ea typeface="+mj-ea"/>
                <a:cs typeface="times" panose="02020603050405020304" pitchFamily="18" charset="0"/>
              </a:rPr>
              <a:t>Contractors and permittees shall technically and biologically rehabilitate the excavated, mined-out tailings covered, and disturbed areas to the condition of environmental safety, as may be provided in the implementing rules and regulations of this Act”</a:t>
            </a:r>
          </a:p>
          <a:p>
            <a:pPr algn="just"/>
            <a:r>
              <a:rPr lang="en-CA" dirty="0">
                <a:solidFill>
                  <a:schemeClr val="bg1"/>
                </a:solidFill>
                <a:latin typeface="times" panose="02020603050405020304" pitchFamily="18" charset="0"/>
                <a:cs typeface="times" panose="02020603050405020304" pitchFamily="18" charset="0"/>
              </a:rPr>
              <a:t>Executive Order No. 79, Section 7</a:t>
            </a:r>
          </a:p>
          <a:p>
            <a:pPr algn="just"/>
            <a:r>
              <a:rPr lang="en-CA" dirty="0">
                <a:solidFill>
                  <a:schemeClr val="bg1"/>
                </a:solidFill>
                <a:latin typeface="times" panose="02020603050405020304" pitchFamily="18" charset="0"/>
                <a:cs typeface="times" panose="02020603050405020304" pitchFamily="18" charset="0"/>
              </a:rPr>
              <a:t>House Bill No. 3644</a:t>
            </a:r>
          </a:p>
          <a:p>
            <a:endParaRPr lang="fr-CA" sz="2000" dirty="0">
              <a:solidFill>
                <a:schemeClr val="bg1"/>
              </a:solidFill>
              <a:ea typeface="+mj-ea"/>
              <a:cs typeface="times" panose="02020603050405020304" pitchFamily="18" charset="0"/>
            </a:endParaRPr>
          </a:p>
          <a:p>
            <a:endParaRPr lang="en-CA" sz="2000" dirty="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52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54755BA1-59CC-42C4-A399-DF81548605F2}"/>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3818" r="-1" b="21968"/>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A4C3A33-4DBB-4FC7-A990-2049B9B1F630}"/>
              </a:ext>
            </a:extLst>
          </p:cNvPr>
          <p:cNvPicPr>
            <a:picLocks noChangeAspect="1"/>
          </p:cNvPicPr>
          <p:nvPr/>
        </p:nvPicPr>
        <p:blipFill rotWithShape="1">
          <a:blip r:embed="rId3">
            <a:extLst>
              <a:ext uri="{28A0092B-C50C-407E-A947-70E740481C1C}">
                <a14:useLocalDpi xmlns:a14="http://schemas.microsoft.com/office/drawing/2010/main" val="0"/>
              </a:ext>
            </a:extLst>
          </a:blip>
          <a:srcRect t="37510" r="-1" b="-1"/>
          <a:stretch/>
        </p:blipFill>
        <p:spPr>
          <a:xfrm>
            <a:off x="4547938" y="3681409"/>
            <a:ext cx="7644062" cy="3176595"/>
          </a:xfrm>
          <a:prstGeom prst="rect">
            <a:avLst/>
          </a:prstGeom>
        </p:spPr>
      </p:pic>
      <p:sp>
        <p:nvSpPr>
          <p:cNvPr id="91" name="Rectangle 9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568A6-3554-4967-A5E6-1661D393FC0B}"/>
              </a:ext>
            </a:extLst>
          </p:cNvPr>
          <p:cNvSpPr>
            <a:spLocks noGrp="1"/>
          </p:cNvSpPr>
          <p:nvPr>
            <p:ph type="ctrTitle"/>
          </p:nvPr>
        </p:nvSpPr>
        <p:spPr>
          <a:xfrm>
            <a:off x="700088" y="800100"/>
            <a:ext cx="5643562" cy="2613404"/>
          </a:xfrm>
        </p:spPr>
        <p:txBody>
          <a:bodyPr>
            <a:noAutofit/>
          </a:bodyPr>
          <a:lstStyle/>
          <a:p>
            <a:pPr algn="l"/>
            <a:r>
              <a:rPr lang="fr-CA" sz="4000" dirty="0">
                <a:solidFill>
                  <a:schemeClr val="bg1"/>
                </a:solidFill>
                <a:latin typeface="times" panose="02020603050405020304" pitchFamily="18" charset="0"/>
                <a:cs typeface="times" panose="02020603050405020304" pitchFamily="18" charset="0"/>
              </a:rPr>
              <a:t>Case </a:t>
            </a:r>
            <a:r>
              <a:rPr lang="fr-CA" sz="4000" dirty="0" err="1">
                <a:solidFill>
                  <a:schemeClr val="bg1"/>
                </a:solidFill>
                <a:latin typeface="times" panose="02020603050405020304" pitchFamily="18" charset="0"/>
                <a:cs typeface="times" panose="02020603050405020304" pitchFamily="18" charset="0"/>
              </a:rPr>
              <a:t>Study</a:t>
            </a:r>
            <a:r>
              <a:rPr lang="fr-CA" sz="4000" dirty="0">
                <a:solidFill>
                  <a:schemeClr val="bg1"/>
                </a:solidFill>
                <a:latin typeface="times" panose="02020603050405020304" pitchFamily="18" charset="0"/>
                <a:cs typeface="times" panose="02020603050405020304" pitchFamily="18" charset="0"/>
              </a:rPr>
              <a:t>: Marinduque Mining and </a:t>
            </a:r>
            <a:r>
              <a:rPr lang="fr-CA" sz="4000" dirty="0" err="1">
                <a:solidFill>
                  <a:schemeClr val="bg1"/>
                </a:solidFill>
                <a:latin typeface="times" panose="02020603050405020304" pitchFamily="18" charset="0"/>
                <a:cs typeface="times" panose="02020603050405020304" pitchFamily="18" charset="0"/>
              </a:rPr>
              <a:t>Industrial</a:t>
            </a:r>
            <a:r>
              <a:rPr lang="fr-CA" sz="4000" dirty="0">
                <a:solidFill>
                  <a:schemeClr val="bg1"/>
                </a:solidFill>
                <a:latin typeface="times" panose="02020603050405020304" pitchFamily="18" charset="0"/>
                <a:cs typeface="times" panose="02020603050405020304" pitchFamily="18" charset="0"/>
              </a:rPr>
              <a:t> Corporation (1955-1983) /</a:t>
            </a:r>
            <a:br>
              <a:rPr lang="fr-CA" sz="4000" dirty="0">
                <a:solidFill>
                  <a:schemeClr val="bg1"/>
                </a:solidFill>
                <a:latin typeface="times" panose="02020603050405020304" pitchFamily="18" charset="0"/>
                <a:cs typeface="times" panose="02020603050405020304" pitchFamily="18" charset="0"/>
              </a:rPr>
            </a:br>
            <a:r>
              <a:rPr lang="fr-CA" sz="4000" dirty="0" err="1">
                <a:solidFill>
                  <a:schemeClr val="bg1"/>
                </a:solidFill>
                <a:latin typeface="times" panose="02020603050405020304" pitchFamily="18" charset="0"/>
                <a:cs typeface="times" panose="02020603050405020304" pitchFamily="18" charset="0"/>
              </a:rPr>
              <a:t>Maricalum</a:t>
            </a:r>
            <a:r>
              <a:rPr lang="fr-CA" sz="4000" dirty="0">
                <a:solidFill>
                  <a:schemeClr val="bg1"/>
                </a:solidFill>
                <a:latin typeface="times" panose="02020603050405020304" pitchFamily="18" charset="0"/>
                <a:cs typeface="times" panose="02020603050405020304" pitchFamily="18" charset="0"/>
              </a:rPr>
              <a:t> Mining Corporation (1984-2001)</a:t>
            </a:r>
            <a:endParaRPr lang="en-CA" sz="4000" dirty="0">
              <a:solidFill>
                <a:schemeClr val="bg1"/>
              </a:solidFill>
              <a:latin typeface="times" panose="02020603050405020304" pitchFamily="18" charset="0"/>
              <a:cs typeface="times" panose="02020603050405020304" pitchFamily="18" charset="0"/>
            </a:endParaRPr>
          </a:p>
        </p:txBody>
      </p:sp>
      <p:sp>
        <p:nvSpPr>
          <p:cNvPr id="3" name="Subtitle 2">
            <a:extLst>
              <a:ext uri="{FF2B5EF4-FFF2-40B4-BE49-F238E27FC236}">
                <a16:creationId xmlns:a16="http://schemas.microsoft.com/office/drawing/2014/main" id="{7AD1B0FF-9D04-41C7-8B23-4B6F2A71359B}"/>
              </a:ext>
            </a:extLst>
          </p:cNvPr>
          <p:cNvSpPr>
            <a:spLocks noGrp="1"/>
          </p:cNvSpPr>
          <p:nvPr>
            <p:ph type="subTitle" idx="1"/>
          </p:nvPr>
        </p:nvSpPr>
        <p:spPr>
          <a:xfrm>
            <a:off x="838200" y="3902074"/>
            <a:ext cx="5395912" cy="2688027"/>
          </a:xfrm>
        </p:spPr>
        <p:txBody>
          <a:bodyPr>
            <a:normAutofit/>
          </a:bodyPr>
          <a:lstStyle/>
          <a:p>
            <a:pPr marL="342900" indent="-342900" algn="l">
              <a:buFont typeface="Arial" panose="020B0604020202020204" pitchFamily="34" charset="0"/>
              <a:buChar char="•"/>
            </a:pPr>
            <a:r>
              <a:rPr lang="en-CA" sz="2000" dirty="0">
                <a:solidFill>
                  <a:schemeClr val="bg1"/>
                </a:solidFill>
                <a:latin typeface="times" panose="02020603050405020304" pitchFamily="18" charset="0"/>
                <a:cs typeface="times" panose="02020603050405020304" pitchFamily="18" charset="0"/>
              </a:rPr>
              <a:t>MMIC won the rights to explore, develop and operate in 1955, full-blown operation in 1957</a:t>
            </a:r>
          </a:p>
          <a:p>
            <a:pPr marL="342900" indent="-342900" algn="l">
              <a:buFont typeface="Arial" panose="020B0604020202020204" pitchFamily="34" charset="0"/>
              <a:buChar char="•"/>
            </a:pPr>
            <a:r>
              <a:rPr lang="en-CA" sz="2000" dirty="0">
                <a:solidFill>
                  <a:schemeClr val="bg1"/>
                </a:solidFill>
                <a:latin typeface="times" panose="02020603050405020304" pitchFamily="18" charset="0"/>
                <a:cs typeface="times" panose="02020603050405020304" pitchFamily="18" charset="0"/>
              </a:rPr>
              <a:t>Suspended the operations in 1983 due to lack of capital</a:t>
            </a:r>
          </a:p>
          <a:p>
            <a:pPr marL="342900" indent="-342900" algn="l">
              <a:buFont typeface="Arial" panose="020B0604020202020204" pitchFamily="34" charset="0"/>
              <a:buChar char="•"/>
            </a:pPr>
            <a:r>
              <a:rPr lang="en-CA" sz="2000" dirty="0">
                <a:solidFill>
                  <a:schemeClr val="bg1"/>
                </a:solidFill>
                <a:latin typeface="times" panose="02020603050405020304" pitchFamily="18" charset="0"/>
                <a:cs typeface="times" panose="02020603050405020304" pitchFamily="18" charset="0"/>
              </a:rPr>
              <a:t>Two Philippine state banks foreclosed the mines and renamed in to MMC in 1984</a:t>
            </a:r>
          </a:p>
          <a:p>
            <a:pPr marL="342900" indent="-342900" algn="l">
              <a:buFont typeface="Arial" panose="020B0604020202020204" pitchFamily="34" charset="0"/>
              <a:buChar char="•"/>
            </a:pPr>
            <a:r>
              <a:rPr lang="en-CA" sz="2000" dirty="0">
                <a:solidFill>
                  <a:schemeClr val="bg1"/>
                </a:solidFill>
                <a:latin typeface="times" panose="02020603050405020304" pitchFamily="18" charset="0"/>
                <a:cs typeface="times" panose="02020603050405020304" pitchFamily="18" charset="0"/>
              </a:rPr>
              <a:t>The mines finally shutdown in 2001.</a:t>
            </a:r>
          </a:p>
          <a:p>
            <a:pPr marL="342900" indent="-342900" algn="l">
              <a:buFont typeface="Arial" panose="020B0604020202020204" pitchFamily="34" charset="0"/>
              <a:buChar char="•"/>
            </a:pPr>
            <a:endParaRPr lang="en-CA" sz="2000" dirty="0">
              <a:solidFill>
                <a:schemeClr val="bg1"/>
              </a:solidFill>
              <a:latin typeface="times" panose="02020603050405020304" pitchFamily="18" charset="0"/>
              <a:cs typeface="times" panose="02020603050405020304" pitchFamily="18" charset="0"/>
            </a:endParaRPr>
          </a:p>
        </p:txBody>
      </p:sp>
      <p:cxnSp>
        <p:nvCxnSpPr>
          <p:cNvPr id="93" name="Straight Connector 9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20ACCDA-F321-4482-B7BE-6FFF2E5777CC}"/>
              </a:ext>
            </a:extLst>
          </p:cNvPr>
          <p:cNvSpPr txBox="1"/>
          <p:nvPr/>
        </p:nvSpPr>
        <p:spPr>
          <a:xfrm>
            <a:off x="4547937" y="280107"/>
            <a:ext cx="7644062" cy="368140"/>
          </a:xfrm>
          <a:prstGeom prst="rect">
            <a:avLst/>
          </a:prstGeom>
          <a:solidFill>
            <a:srgbClr val="000000">
              <a:alpha val="50000"/>
            </a:srgbClr>
          </a:solidFill>
          <a:ln>
            <a:noFill/>
          </a:ln>
        </p:spPr>
        <p:txBody>
          <a:bodyPr wrap="square" rtlCol="0">
            <a:noAutofit/>
          </a:bodyPr>
          <a:lstStyle/>
          <a:p>
            <a:pPr algn="r">
              <a:spcAft>
                <a:spcPts val="600"/>
              </a:spcAft>
            </a:pPr>
            <a:r>
              <a:rPr lang="fr-CA" sz="1300" dirty="0" err="1">
                <a:solidFill>
                  <a:srgbClr val="FFFFFF"/>
                </a:solidFill>
                <a:latin typeface="times" panose="02020603050405020304" pitchFamily="18" charset="0"/>
                <a:cs typeface="times" panose="02020603050405020304" pitchFamily="18" charset="0"/>
              </a:rPr>
              <a:t>Abandoned</a:t>
            </a:r>
            <a:r>
              <a:rPr lang="fr-CA" sz="1300" dirty="0">
                <a:solidFill>
                  <a:srgbClr val="FFFFFF"/>
                </a:solidFill>
                <a:latin typeface="times" panose="02020603050405020304" pitchFamily="18" charset="0"/>
                <a:cs typeface="times" panose="02020603050405020304" pitchFamily="18" charset="0"/>
              </a:rPr>
              <a:t> MMC </a:t>
            </a:r>
            <a:r>
              <a:rPr lang="fr-CA" sz="1300" dirty="0" err="1">
                <a:solidFill>
                  <a:srgbClr val="FFFFFF"/>
                </a:solidFill>
                <a:latin typeface="times" panose="02020603050405020304" pitchFamily="18" charset="0"/>
                <a:cs typeface="times" panose="02020603050405020304" pitchFamily="18" charset="0"/>
              </a:rPr>
              <a:t>Refinery</a:t>
            </a:r>
            <a:r>
              <a:rPr lang="fr-CA" sz="1300" dirty="0">
                <a:solidFill>
                  <a:srgbClr val="FFFFFF"/>
                </a:solidFill>
                <a:latin typeface="times" panose="02020603050405020304" pitchFamily="18" charset="0"/>
                <a:cs typeface="times" panose="02020603050405020304" pitchFamily="18" charset="0"/>
              </a:rPr>
              <a:t> Plant</a:t>
            </a:r>
            <a:endParaRPr lang="en-CA" sz="1300" dirty="0">
              <a:solidFill>
                <a:srgbClr val="FFFFFF"/>
              </a:solidFill>
              <a:latin typeface="times" panose="02020603050405020304" pitchFamily="18" charset="0"/>
              <a:cs typeface="times" panose="02020603050405020304" pitchFamily="18" charset="0"/>
            </a:endParaRPr>
          </a:p>
        </p:txBody>
      </p:sp>
      <p:sp>
        <p:nvSpPr>
          <p:cNvPr id="12" name="TextBox 11">
            <a:extLst>
              <a:ext uri="{FF2B5EF4-FFF2-40B4-BE49-F238E27FC236}">
                <a16:creationId xmlns:a16="http://schemas.microsoft.com/office/drawing/2014/main" id="{8814C7CD-B916-40AE-AC8A-7A4DEA01D106}"/>
              </a:ext>
            </a:extLst>
          </p:cNvPr>
          <p:cNvSpPr txBox="1"/>
          <p:nvPr/>
        </p:nvSpPr>
        <p:spPr>
          <a:xfrm>
            <a:off x="5969727" y="3911435"/>
            <a:ext cx="6222272" cy="368140"/>
          </a:xfrm>
          <a:prstGeom prst="rect">
            <a:avLst/>
          </a:prstGeom>
          <a:solidFill>
            <a:srgbClr val="000000">
              <a:alpha val="50000"/>
            </a:srgbClr>
          </a:solidFill>
          <a:ln>
            <a:noFill/>
          </a:ln>
        </p:spPr>
        <p:txBody>
          <a:bodyPr wrap="square" rtlCol="0">
            <a:noAutofit/>
          </a:bodyPr>
          <a:lstStyle/>
          <a:p>
            <a:pPr algn="r">
              <a:spcAft>
                <a:spcPts val="600"/>
              </a:spcAft>
            </a:pPr>
            <a:r>
              <a:rPr lang="fr-CA" sz="1300" dirty="0" err="1">
                <a:solidFill>
                  <a:srgbClr val="FFFFFF"/>
                </a:solidFill>
                <a:latin typeface="times" panose="02020603050405020304" pitchFamily="18" charset="0"/>
                <a:cs typeface="times" panose="02020603050405020304" pitchFamily="18" charset="0"/>
              </a:rPr>
              <a:t>Abandoned</a:t>
            </a:r>
            <a:r>
              <a:rPr lang="fr-CA" sz="1300" dirty="0">
                <a:solidFill>
                  <a:srgbClr val="FFFFFF"/>
                </a:solidFill>
                <a:latin typeface="times" panose="02020603050405020304" pitchFamily="18" charset="0"/>
                <a:cs typeface="times" panose="02020603050405020304" pitchFamily="18" charset="0"/>
              </a:rPr>
              <a:t> MMC open pit</a:t>
            </a:r>
            <a:endParaRPr lang="en-CA" sz="1300" dirty="0">
              <a:solidFill>
                <a:srgbClr val="FFFFFF"/>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775494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4610</TotalTime>
  <Words>679</Words>
  <Application>Microsoft Office PowerPoint</Application>
  <PresentationFormat>Widescreen</PresentationFormat>
  <Paragraphs>79</Paragraphs>
  <Slides>16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vt:lpstr>
      <vt:lpstr>Tw Cen MT</vt:lpstr>
      <vt:lpstr>Office Theme</vt:lpstr>
      <vt:lpstr>After the mine has left</vt:lpstr>
      <vt:lpstr>Research Agenda: Point of departure</vt:lpstr>
      <vt:lpstr>Political Economy, Natural Resources and Corporate Social Responsibility</vt:lpstr>
      <vt:lpstr>Political Economy, Natural Ressources and Corporate Social Responsibility</vt:lpstr>
      <vt:lpstr>Case Study: Southern Negros Hinobaan-Sipalay</vt:lpstr>
      <vt:lpstr>Legacy Mines </vt:lpstr>
      <vt:lpstr>Shortfalls of legacy mines</vt:lpstr>
      <vt:lpstr>Current policies in the Philippines</vt:lpstr>
      <vt:lpstr>Case Study: Marinduque Mining and Industrial Corporation (1955-1983) / Maricalum Mining Corporation (1984-2001)</vt:lpstr>
      <vt:lpstr>PowerPoint Presentation</vt:lpstr>
      <vt:lpstr>Mitigating the negative impacts of legacy mines  - Worall et al. (2009) Sustainability Criteria and Indicators framework</vt:lpstr>
      <vt:lpstr>Environmental</vt:lpstr>
      <vt:lpstr>Socio-political</vt:lpstr>
      <vt:lpstr>Economic</vt:lpstr>
      <vt:lpstr>Conclusion</vt:lpstr>
      <vt:lpstr>Marcopper / Placer Dome (1969-1996) - Barrick Gold (2006-…) Marinduque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Legacy Mines</dc:title>
  <dc:creator>Kelly ♥</dc:creator>
  <cp:lastModifiedBy>John Edison Ubaldo</cp:lastModifiedBy>
  <cp:revision>40</cp:revision>
  <dcterms:created xsi:type="dcterms:W3CDTF">2021-05-27T20:38:00Z</dcterms:created>
  <dcterms:modified xsi:type="dcterms:W3CDTF">2021-06-05T06:37:37Z</dcterms:modified>
</cp:coreProperties>
</file>